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6" r:id="rId2"/>
    <p:sldId id="257" r:id="rId3"/>
    <p:sldId id="258" r:id="rId4"/>
    <p:sldId id="260" r:id="rId5"/>
    <p:sldId id="262" r:id="rId6"/>
    <p:sldId id="261" r:id="rId7"/>
    <p:sldId id="263" r:id="rId8"/>
    <p:sldId id="259" r:id="rId9"/>
    <p:sldId id="274" r:id="rId10"/>
    <p:sldId id="267" r:id="rId11"/>
    <p:sldId id="264" r:id="rId12"/>
    <p:sldId id="265" r:id="rId13"/>
    <p:sldId id="266" r:id="rId14"/>
    <p:sldId id="268" r:id="rId15"/>
    <p:sldId id="269" r:id="rId16"/>
    <p:sldId id="271" r:id="rId17"/>
    <p:sldId id="273" r:id="rId18"/>
    <p:sldId id="270"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2"/>
    <p:restoredTop sz="60396"/>
  </p:normalViewPr>
  <p:slideViewPr>
    <p:cSldViewPr snapToGrid="0">
      <p:cViewPr varScale="1">
        <p:scale>
          <a:sx n="50" d="100"/>
          <a:sy n="50" d="100"/>
        </p:scale>
        <p:origin x="21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2T18:40:43.781"/>
    </inkml:context>
    <inkml:brush xml:id="br0">
      <inkml:brushProperty name="width" value="0.1" units="cm"/>
      <inkml:brushProperty name="height" value="0.1" units="cm"/>
      <inkml:brushProperty name="color" value="#FF0066"/>
    </inkml:brush>
  </inkml:definitions>
  <inkml:trace contextRef="#ctx0" brushRef="#br0">0 68 24575,'31'0'0,"32"0"0,-32 0 0,29-4 0,-32 3 0,-4-3 0,6 4 0,-6 0 0,4 0 0,3 0 0,-7 0 0,2 0 0,-3 0 0,-1 0 0,0 0 0,-4 0 0,4 0 0,-4-6 0,4 4 0,1-4 0,-1 6 0,0 0 0,0-4 0,1 3 0,-1-2 0,0 3 0,-4-3 0,4 2 0,1-5 0,0 1 0,4 1 0,-5-3 0,5 6 0,-8-5 0,7 5 0,-8-2 0,1 3 0,2 0 0,-6 0 0,2 0 0,0 0 0,-2 0 0,2 0 0,-3 0 0,-1 0 0,1 0 0,-4 0 0,3 0 0,-3 0 0,0 3 0,3-2 0,-6 1 0,2-2 0,-2 0 0,-1 3 0,0-2 0,0 1 0,0-2 0,0 0 0,0 0 0,0 0 0,0 0 0,0 0 0,0 0 0,1 0 0,-1 0 0,0 0 0,0 0 0,0 0 0,-3 3 0,2-2 0,-2 1 0,1 1 0,1-3 0,-2 3 0,2-3 0,1 0 0,0 0 0,0 0 0,0 0 0,0 0 0,0 0 0,-2 2 0,1-1 0,-2 2 0,3-3 0,0 0 0,0 0 0,-1 0 0,1 0 0,0 0 0,-3 2 0,-1-1 0,-2 1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8:43:38.648"/>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0,'68'0,"-5"0,-14 4,2-3,5 8,-10-8,14 7,-18-6,14 2,-18-4,0 0,-6 4,-4-4,-5 4,-2-4,-6 0,2 0,-1 0,-2 0,1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8:43:40.233"/>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1,'73'0,"3"0,-18 0,18 0,-10 0,12 0,-8 0,8 0,-23 0,12 0,-21 0,10 0,-10 0,-3 0,-11 0,1 0,-9 0,6 0,-11 0,8 0,-5 0,1 0,-8 0,5 0,-9 0,6 0,-5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2T18:44:20.002"/>
    </inkml:context>
    <inkml:brush xml:id="br0">
      <inkml:brushProperty name="width" value="0.1" units="cm"/>
      <inkml:brushProperty name="height" value="0.1" units="cm"/>
      <inkml:brushProperty name="color" value="#F6630D"/>
    </inkml:brush>
  </inkml:definitions>
  <inkml:trace contextRef="#ctx0" brushRef="#br0">1 130 24575,'53'0'0,"2"0"0,-5 0 0,11 0 0,-2 0 0,5 0 0,19 0 0,-8 0-310,-25-1 0,1 2 310,44 4 0,-36-2 0,1 0 0,-4 3 0,2 0 0,10 1 0,1-1-671,-3 0 0,0 0 671,3-2 0,1-1 0,1 3 0,-2-1 0,-6-4 0,-2 0-422,-1 2 0,-1 0 422,-3-3 0,-1 0 0,42 0 0,-46 0 0,-1 0 0,36 0-459,8 0 459,-7 0 0,-29 0 0,2 0-189,-7 0 0,1 0 189,13 1 0,4-2-226,21-9 0,-1-2 226,-23 5 0,1-1 0,-5-5 0,4-2 0,-3 1 0,3 0 0,-2 1 0,14-3 0,1-1 0,-5 4 0,0 0 0,-2 2 0,1 2-145,-5 2 1,0 1 144,-4 2 0,-1 2 0,0 2 0,-1 0 0,-3 0 0,-1 0 39,-3 0 0,-1 0-39,0 2 0,-2 1 0,42 13 0,-3 2 0,-7 13 0,0-8 0,-7 7 0,-2-8 0,1 3 0,1-4 0,7 0 0,0 0 0,0-4 0,0-1 0,0-6 0,0 1 0,-1-5 0,9-1 0,-7-5 0,-37 0 0,1 0 0,44 0 0,1 0 0,-46 0 0,0 0 0,38 0 0,-39 2 0,2 1 0,44-2 0,0 9 0,-44-10 0,-1 1 0,45 9 0,-44-9 0,1-1 0,4 3 0,-1-1 0,42-2 0,-42 0 0,-1 0 0,33 0 0,7 0 0,-1 0 0,-5 0 0,5 0 0,-7 0 0,0 0 0,0 0 0,-7 0 0,6 0 0,-25 0 0,29 0 0,-27 0 879,11 0-879,-12 0 1740,-4 0-1740,-4 4 1251,8-3-1251,-10 7 436,0-3-436,4 4 0,-10 4 0,10 1 0,-10 0 0,5 3 0,-7-3 0,1 7 0,0-6 0,5 10 0,-9-14 0,9 10 0,-16-12 0,10 3 0,-10-3 0,10-1 0,-10 0 0,10 1 0,-4-4 0,23 3 0,-13-7 0,25 4 0,-32-5 0,24 0 0,-19 0 0,37 0 0,-23 0 0,22 0 0,-30 0 0,8 4 0,-4 2 0,1 3 0,5-3 0,-7 2 0,1-7 0,13 3 0,-11-4 0,17 0 0,-12 0 0,14 0 0,1-5 0,7-1 0,0-9 0,0-2 0,-19 1 0,7-3 0,-21 4 0,10-4 0,-7 4 0,-10 2 0,-3 4 0,-19 5 0,-2-3 0,-9 6 0,-2-2 0,1 3 0,-1 0 0,2 0 0,4-3 0,6 2 0,1-6 0,7 3 0,2-4 0,1-1 0,8 1 0,-3-1 0,5 0 0,-1-3 0,1 6 0,12-11 0,-4 11 0,0-8 0,2 5 0,-14 0 0,9-4 0,1 3 0,-10-3 0,8 4 0,-14 5 0,-1-4 0,-7 8 0,-7-4 0,-2 4 0,-3 0 0,-1 0 0,-2 0 0,-2 0 0,-3 0 0,4-3 0,-4 2 0,4-2 0,-4 1 0,0 1 0,-3-5 0,0 3 0,-1 0 0,-1-2 0,1 1 0,-2-5 0,0 5 0,0-2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2T18:50:57.365"/>
    </inkml:context>
    <inkml:brush xml:id="br0">
      <inkml:brushProperty name="width" value="0.1" units="cm"/>
      <inkml:brushProperty name="height" value="0.6" units="cm"/>
      <inkml:brushProperty name="color" value="#008C3A"/>
      <inkml:brushProperty name="inkEffects" value="pencil"/>
    </inkml:brush>
  </inkml:definitions>
  <inkml:trace contextRef="#ctx0" brushRef="#br0">1 40 16383,'34'0'0,"-1"0"0,29 0 0,-4 0 0,13 0 0,-7 0 0,-12 0 0,2 0 0,12 0 0,-19 0 0,39 0 0,-52 0 0,27 0 0,-27 0 0,3 0 0,0 0 0,-7 0 0,1 0 0,-8 0 0,-8 0 0,5 0 0,-12 0 0,9 0 0,-10 0 0,5 0 0,-5 0 0,6 0 0,-6 0 0,2-2 0,0-2 0,-2 0 0,6-2 0,-3 2 0,1 1 0,1-4 0,-5 7 0,6-3 0,-6 0 0,2 2 0,-3-1 0,0 2 0,1 0 0,-1 0 0,0 0 0,0 0 0,3 0 0,-2 0 0,6 0 0,-6 0 0,5 0 0,-1 0 0,-1 0 0,3 0 0,-3 0 0,3 3 0,1 0 0,0 1 0,-1-1 0,1 0 0,-4-2 0,3 2 0,-3-3 0,0 0 0,-1 0 0,1 0 0,-3 0 0,2 0 0,-3 0 0,4 0 0,-3 0 0,2 0 0,-3 0 0,0 0 0,0 0 0,0 0 0,0 0 0,0 0 0,-3 2 0,2-1 0,-2 1 0,1 1 0,1-2 0,-4 4 0,4-4 0,-4 1 0,1-2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2T18:40:45.084"/>
    </inkml:context>
    <inkml:brush xml:id="br0">
      <inkml:brushProperty name="width" value="0.1" units="cm"/>
      <inkml:brushProperty name="height" value="0.1" units="cm"/>
      <inkml:brushProperty name="color" value="#FF0066"/>
    </inkml:brush>
  </inkml:definitions>
  <inkml:trace contextRef="#ctx0" brushRef="#br0">1 1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2T18:43:07.240"/>
    </inkml:context>
    <inkml:brush xml:id="br0">
      <inkml:brushProperty name="width" value="0.1" units="cm"/>
      <inkml:brushProperty name="height" value="0.6" units="cm"/>
      <inkml:brushProperty name="color" value="#00A0D7"/>
      <inkml:brushProperty name="inkEffects" value="pencil"/>
    </inkml:brush>
  </inkml:definitions>
  <inkml:trace contextRef="#ctx0" brushRef="#br0">600 3 16383,'-16'0'0,"3"0"0,5 0 0,2 0 0,-1 0 0,1 0 0,0 0 0,0 0 0,0 0 0,0 0 0,-4 0 0,4 0 0,-7 0 0,2 0 0,1-2 0,-7 4 0,9-1 0,-12 3 0,9 5 0,-7-5 0,4 3 0,-3-1 0,2-2 0,-2 3 0,3 0 0,1 0 0,-1 0 0,0-1 0,4-2 0,-3 2 0,6-2 0,-6 2 0,3 4 0,-4-3 0,1 6 0,-1-2 0,1-1 0,-1 3 0,0-3 0,1 4 0,-1-4 0,4 0 0,-3-4 0,9 1 0,-5-1 0,6 0 0,-4 0 0,4 0 0,-3 1 0,3-1 0,-3 0 0,-1 3 0,1-2 0,2 6 0,-1-6 0,1 2 0,1 1 0,-3-3 0,6 5 0,-3-5 0,0 6 0,2-6 0,-2 6 0,3-7 0,-3 7 0,2-6 0,-2 3 0,3-1 0,0-2 0,0 2 0,0-3 0,0 1 0,0-1 0,0 0 0,0 0 0,0 3 0,0-2 0,0 3 0,3-4 0,0 0 0,3 0 0,4 0 0,0-2 0,4 2 0,-1-2 0,5 3 0,0 0 0,0 0 0,4 0 0,-4 1 0,9-4 0,-4 2 0,4-5 0,0 6 0,0-3 0,1 4 0,4 0 0,-5 0 0,1 0 0,-1-1 0,0 1 0,-4 0 0,4-1 0,-5 1 0,0-1 0,1 4 0,-1-3 0,5 3 0,-4-3 0,4-1 0,-5 1 0,0-1 0,1 1 0,-1-4 0,0 2 0,10-5 0,-3 6 0,8-2 0,1-1 0,13 4 0,-10-3 0,14 4 0,-11 0 0,7 0 0,0 0 0,4 0 0,2 5 0,1 1 0,-6-1 0,15 10 0,-18-9 0,9 5 0,-4-2 0,-8-4 0,11 5 0,-7-5 0,0 3 0,-6-7 0,-6 2 0,5-3 0,-5 0 0,6-1 0,12 2 0,-9-5 0,20-1 0,-8 0 0,11-2 0,1 2 0,-17-4 0,12 0 0,-13 0 0,12 0 0,4 0 0,-11 0 0,18 5 0,-27-4 0,18 4 0,-9-5 0,-9 0 0,31 0 0,-36 4 0,24-4 0,3 4 0,-9-4 0,4 0 0,9 0 0,-35 0 0,34 0 0,-28 0 0,31 0 0,-16 0 0,16 0 0,-14 0 0,1 0 0,7 0 0,6 0 0,-4 0 0,11 0 0,-24 0 0,15 0 0,-17 0 0,7 0 0,-3 0 0,-5 0 0,-1 0 0,-5 0 0,11 0 0,-25 0 0,22 0 0,-24 0 0,20 0 0,-15 0 0,14 0 0,-14 0 0,5 0 0,-3 0 0,-3 0 0,0 0 0,-2 0 0,-5 0 0,6 0 0,-5 0 0,5 0 0,-6 0 0,1 0 0,-1 0 0,0 0 0,1-3 0,-5-5 0,-2 0 0,-3-3 0,-1 0 0,-4 3 0,0-3 0,-5 5 0,1-1 0,-4 0 0,-1 1 0,-3-1 0,1 4 0,-1-6 0,0 5 0,1-9 0,-1 6 0,1-6 0,-1 3 0,1 0 0,-1 0 0,0 4 0,0 0 0,-2-1 0,-2 1 0,-2 0 0,0 0 0,0-4 0,0 3 0,0-6 0,0-1 0,-6-4 0,-2-5 0,-12 0 0,4-4 0,-12 1 0,6-2 0,-12 2 0,7-4 0,-7 3 0,8-2 0,-3 7 0,6 3 0,5 5 0,0 3 0,5-2 0,2 6 0,2 0 0,2 1 0,1 6 0,0-6 0,0 3 0,0-4 0,-4 1 0,3 0 0,-2-1 0,-1 1 0,3-1 0,-3 1 0,4 0 0,-3-1 0,2 1 0,-6-1 0,3-2 0,-4 1 0,0-2 0,1 0 0,-5 2 0,0-5 0,-5 1 0,1 0 0,-5 1 0,-11-1 0,-3 2 0,-20-4 0,2 5 0,-18-2 0,-3 6 0,-13-5 0,-2 8 0,-1-7 0,46 8 0,-1 0 0,-36-8 0,12 4 0,-22-7 0,26-2 0,-24 1 0,18-2 0,-1 10 0,-1-5 0,-7 9 0,0-4 0,0 5 0,0 0 0,0 0 0,24 0 0,-34 0 0,49 0 0,-6 0 0,2 0 0,5 0 0,-49 5 0,55 0 0,-34 5 0,7 0 0,-1 0 0,-17 1 0,15-6 0,-1 4 0,12-8 0,-8 4 0,8-5 0,-12 0 0,7 0 0,1 0 0,12 0 0,2 0 0,5 0 0,-6 0 0,10 0 0,-8 0 0,9 0 0,0 0 0,2 0 0,4 0 0,1 0 0,-1-4 0,-4-5 0,2-8 0,1 0 0,-3-5 0,6 2 0,-11 2 0,7-3 0,-8 3 0,4 1 0,-5 3 0,1 6 0,4 0 0,-4 7 0,4-2 0,1 3 0,0 0 0,1 0 0,3 0 0,-9 0 0,4 0 0,1 0 0,0 0 0,1 0 0,7 0 0,-6 0 0,12 0 0,-2 0 0,3 0 0,5 0 0,0 0 0,5 3 0,-1 0 0,0 4 0,1 0 0,-1-3 0,1 2 0,-1-3 0,0 4 0,1-3 0,2-1 0,2 0 0,-1-3 0,3 3 0,-2-3 0,3 0 0,0 0 0,3 0 0,1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2T18:43:11.581"/>
    </inkml:context>
    <inkml:brush xml:id="br0">
      <inkml:brushProperty name="width" value="0.1" units="cm"/>
      <inkml:brushProperty name="height" value="0.6" units="cm"/>
      <inkml:brushProperty name="color" value="#00A0D7"/>
      <inkml:brushProperty name="inkEffects" value="pencil"/>
    </inkml:brush>
  </inkml:definitions>
  <inkml:trace contextRef="#ctx0" brushRef="#br0">4869 197 16383,'-10'0'0,"-10"0"0,8 0 0,-24 0 0,0 0 0,-21-4 0,-22-2 0,-9-5 0,33 2 0,-1 1 0,-4 1 0,-1 0 0,0-1 0,-1-1 0,-11-1 0,-1 1 0,7-1 0,0 0 0,-8 0 0,0 0 0,5 0 0,0 1 0,4 0 0,1 0 0,0 2 0,1 0 0,3 1 0,1 0 0,0 3 0,-1 1 0,-4 2 0,1 0 0,3 0 0,-1 0 0,-7 0 0,0 0 0,3-1 0,0 2 0,-3 4 0,-2 1 0,1 0 0,0 2 0,4 4 0,1 1 0,-5 0 0,2-1 0,6-2 0,1-1 0,-1 1 0,3-2 0,-25-1 0,3-2 0,15-5 0,0 0 0,-4 0 0,14 0 0,10 0 0,-2-4 0,14-1 0,1-3 0,2-4 0,3 3 0,0-2 0,-4 7 0,4-3 0,-4 2 0,0-3 0,-1 3 0,-4-2 0,3 6 0,-21-3 0,8 4 0,-16 0 0,7 0 0,-7 0 0,5 0 0,1 0 0,1 4 0,-1 2 0,5 7 0,-10-3 0,22 3 0,-8-4 0,19-5 0,-3 3 0,9-6 0,5 2 0,-4 1 0,11-3 0,-5 5 0,8-5 0,2 4 0,0-1 0,6 2 0,-3 0 0,3 0 0,0 0 0,0 4 0,0-3 0,0 5 0,3-1 0,1 6 0,3 1 0,4 5 0,-3-1 0,3 5 0,-7-4 0,0 4 0,-4-1 0,0-2 0,0 3 0,0-5 0,0 0 0,0 0 0,3 1 0,1-5 0,3 3 0,0-6 0,0 6 0,7-6 0,-2 3 0,9-4 0,-2 1 0,3-4 0,0 3 0,0-6 0,0 6 0,1-5 0,-1 5 0,0-6 0,5 3 0,1-3 0,15 0 0,3-3 0,10-1 0,14-4 0,3 0 0,20 0 0,2 0 0,-44 0 0,1 0 0,0 0 0,-2 0 0,33 0 0,-21 0 0,-1 0 0,1 0 0,3 0 0,0 0 0,6 0 0,24 0 0,-18 0 0,-6 5 0,6 0 0,2 6 0,-11-1 0,28 6 0,-43-6 0,3 2 0,0-1 0,-9-1 0,8-1 0,1-1 0,-3-3 0,45 5 0,-32-9 0,18 4 0,-12-5 0,6 0 0,-1 0 0,2-5 0,7-6 0,0-1 0,0-8 0,0 13 0,0-3 0,-19 10 0,7 0 0,-15 0 0,11 0 0,-5 0 0,-3 0 0,8 0 0,-4 0 0,11 0 0,-6 0 0,-7 0 0,5 0 0,-16 0 0,14 0 0,-14 0 0,9 0 0,-5 0 0,-1 0 0,-5 4 0,-1-3 0,-7 3 0,1-4 0,0 0 0,-5 0 0,3 0 0,-3 0 0,-1 0 0,5 0 0,-9 0 0,-1 0 0,-7 0 0,-3 0 0,-5 0 0,-4 0 0,-1 0 0,-6 0 0,2 0 0,1 0 0,-4 0 0,4 0 0,-4 0 0,0 0 0,0 0 0,-2-2 0,-2-2 0,-2-5 0,0-1 0,0-4 0,0 1 0,0-5 0,0 4 0,0-4 0,0 4 0,0 1 0,0-1 0,0 4 0,0-3 0,0 6 0,0-6 0,-2 6 0,1-6 0,-5 6 0,6-5 0,-6 4 0,3-1 0,-1 3 0,-1 0 0,4-1 0,-4 1 0,1 0 0,-2-4 0,-1 3 0,4-5 0,-3 1 0,2 1 0,-3-3 0,1 3 0,2-1 0,-2-1 0,2 5 0,-2-6 0,-1 6 0,1-3 0,0 4 0,-1-4 0,1 3 0,-1-2 0,1 3 0,0 0 0,-4-1 0,3 1 0,-2-1 0,3 1 0,-4 0 0,0-1 0,0 0 0,-3 1 0,6-1 0,-3 1 0,1-1 0,2 1 0,-3 2 0,4-1 0,0 1 0,-1 1 0,1-3 0,0 6 0,0-6 0,-3 6 0,2-3 0,-3 3 0,4 0 0,0-3 0,0 3 0,-1-3 0,1 3 0,0 0 0,0-3 0,0 2 0,0-1 0,0-1 0,-1 2 0,1-1 0,3-1 0,-2 2 0,2-1 0,-1-1 0,-1 2 0,2-2 0,-4 1 0,-2 1 0,2-5 0,-3 6 0,4-3 0,0 0 0,0 2 0,0-1 0,0 2 0,2-3 0,-1 2 0,1-2 0,-2 3 0,0-2 0,0 1 0,-1-2 0,1 3 0,-3 0 0,2 0 0,-3 0 0,4 0 0,3-2 0,0 1 0,3-1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8:43:18.003"/>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14,'65'0,"7"0,-30 0,18 0,-14 0,5 0,-2 0,-5 0,-6 0,-5 0,-6 0,0 0,-11 0,5 0,-11 0,5 0,7-3,-8 2,7-1,-5-1,3 2,6-2,-3 3,5 0,-4 0,4 0,-5 0,-4 0,0 0,-1 0,0 0,1 0,-1 0,-4 0,3 0,-1 0,4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8:43:27.115"/>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0,'53'0,"4"0,-21 0,17 0,-12 0,9 0,0 0,-1 0,-9 0,-1 0,-13 0,1 0,-4 0,0 0,-5 0,-5 0,7 0,-8 0,8 0,-7 0,2 0,5 0,-6 0,6 0,-5 0,0 0,1 3,1-3,-1 6,0-5,-1 1,0-2,3 0,-3 0,2 0,-2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8:43:30.714"/>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1,'62'0,"-6"0,-1 0,-10 0,10 0,-14 0,25 0,-27 0,22 0,-17 0,2 0,3 0,-10 0,-2 0,-5 0,-4 0,4 0,-13 0,7 0,-12 0,4 0,1 0,-4 0,4 0,-7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8:43:33.990"/>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68,'49'0,"7"0,-16 0,21 0,5 0,13 0,-17 0,11 0,-19 0,10 0,-1 0,-7 0,-5 0,10 0,-14 0,4-4,-14 0,-5-8,1 3,-5 1,-5-2,-6 9,0-5,-5 0,7 4,-60-4,34 6,-42 0,43 0,-1 0,-15 3,12 0,-12 1,8 1,7-2,-7 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8:43:36.643"/>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1,'71'0,"-11"0,-12 0,-2 0,5 0,-2 0,-5 0,0 0,-6 0,5 0,-14 0,7 0,-12 0,2 0,-7 0,-2 0,-4 0,2 0,2 0,-1 0,6 0,-8 0,7 0,-6 0,2 0,0 0,0 0,2 0,-5 3,3-3,-4 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D2802DDF-9432-E049-A2E4-9C4820A6D0B7}" type="datetimeFigureOut">
              <a:rPr lang="en-US" smtClean="0"/>
              <a:t>10/17/2024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435AE7-0CE2-7E45-B1C5-3E8904CFAAF4}" type="slidenum">
              <a:rPr lang="en-US" smtClean="0"/>
              <a:t>‹#›</a:t>
            </a:fld>
            <a:endParaRPr lang="en-US"/>
          </a:p>
        </p:txBody>
      </p:sp>
    </p:spTree>
    <p:extLst>
      <p:ext uri="{BB962C8B-B14F-4D97-AF65-F5344CB8AC3E}">
        <p14:creationId xmlns:p14="http://schemas.microsoft.com/office/powerpoint/2010/main" val="3903002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1</a:t>
            </a:fld>
            <a:endParaRPr lang="en-US"/>
          </a:p>
        </p:txBody>
      </p:sp>
    </p:spTree>
    <p:extLst>
      <p:ext uri="{BB962C8B-B14F-4D97-AF65-F5344CB8AC3E}">
        <p14:creationId xmlns:p14="http://schemas.microsoft.com/office/powerpoint/2010/main" val="328447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live a life worthy of our calling to be image bearers of the Lord and conform to him.  We do this by first humbling ourselves.  Taking a downward disposition of myself in relation to God. Focusing on the truths of who I am without him.  It should bring me to weeping and repentance.  Then, relying on the “Fruit of the Spirit” to guide how I love and unite with others.  We are all called to the same thing and everything is for the unity of Christ’s church and kingdom.</a:t>
            </a:r>
          </a:p>
          <a:p>
            <a:endParaRPr lang="en-US" dirty="0"/>
          </a:p>
          <a:p>
            <a:r>
              <a:rPr lang="en-US" dirty="0"/>
              <a:t>The Big picture of this scripture is unity and love in the Church. </a:t>
            </a:r>
          </a:p>
        </p:txBody>
      </p:sp>
      <p:sp>
        <p:nvSpPr>
          <p:cNvPr id="4" name="Slide Number Placeholder 3"/>
          <p:cNvSpPr>
            <a:spLocks noGrp="1"/>
          </p:cNvSpPr>
          <p:nvPr>
            <p:ph type="sldNum" sz="quarter" idx="5"/>
          </p:nvPr>
        </p:nvSpPr>
        <p:spPr/>
        <p:txBody>
          <a:bodyPr/>
          <a:lstStyle/>
          <a:p>
            <a:fld id="{D8435AE7-0CE2-7E45-B1C5-3E8904CFAAF4}" type="slidenum">
              <a:rPr lang="en-US" smtClean="0"/>
              <a:t>11</a:t>
            </a:fld>
            <a:endParaRPr lang="en-US"/>
          </a:p>
        </p:txBody>
      </p:sp>
    </p:spTree>
    <p:extLst>
      <p:ext uri="{BB962C8B-B14F-4D97-AF65-F5344CB8AC3E}">
        <p14:creationId xmlns:p14="http://schemas.microsoft.com/office/powerpoint/2010/main" val="3266073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reflect the image of Christ.  To conform to his image.</a:t>
            </a:r>
          </a:p>
          <a:p>
            <a:endParaRPr lang="en-US" dirty="0"/>
          </a:p>
          <a:p>
            <a:r>
              <a:rPr lang="en-US" dirty="0"/>
              <a:t>We get it twisted sometimes and think only certain people are “called” to something.  God is calling me to a new church, new job, new ministry, new relationship.  The Holy Spirit may be leading you in certain areas but the foundational calling of ALL Christians is to conform to the image of Christ.</a:t>
            </a:r>
          </a:p>
        </p:txBody>
      </p:sp>
      <p:sp>
        <p:nvSpPr>
          <p:cNvPr id="4" name="Slide Number Placeholder 3"/>
          <p:cNvSpPr>
            <a:spLocks noGrp="1"/>
          </p:cNvSpPr>
          <p:nvPr>
            <p:ph type="sldNum" sz="quarter" idx="5"/>
          </p:nvPr>
        </p:nvSpPr>
        <p:spPr/>
        <p:txBody>
          <a:bodyPr/>
          <a:lstStyle/>
          <a:p>
            <a:fld id="{D8435AE7-0CE2-7E45-B1C5-3E8904CFAAF4}" type="slidenum">
              <a:rPr lang="en-US" smtClean="0"/>
              <a:t>12</a:t>
            </a:fld>
            <a:endParaRPr lang="en-US"/>
          </a:p>
        </p:txBody>
      </p:sp>
    </p:spTree>
    <p:extLst>
      <p:ext uri="{BB962C8B-B14F-4D97-AF65-F5344CB8AC3E}">
        <p14:creationId xmlns:p14="http://schemas.microsoft.com/office/powerpoint/2010/main" val="2496145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Foreknew: “God knew the special people he chose.  He predestined them.</a:t>
            </a:r>
          </a:p>
          <a:p>
            <a:endParaRPr lang="en-US" dirty="0"/>
          </a:p>
          <a:p>
            <a:r>
              <a:rPr lang="en-US" dirty="0"/>
              <a:t>Those who believe in Jesus, have been predestined to be conformed to the image of Christ.  That is our calling.</a:t>
            </a:r>
          </a:p>
          <a:p>
            <a:endParaRPr lang="en-US" dirty="0"/>
          </a:p>
          <a:p>
            <a:r>
              <a:rPr lang="en-US" dirty="0"/>
              <a:t>So, how do we live up to this calling?</a:t>
            </a:r>
          </a:p>
          <a:p>
            <a:endParaRPr lang="en-US" dirty="0"/>
          </a:p>
          <a:p>
            <a:r>
              <a:rPr lang="en-US" dirty="0"/>
              <a:t>First, follow Jesus</a:t>
            </a:r>
          </a:p>
          <a:p>
            <a:r>
              <a:rPr lang="en-US" dirty="0"/>
              <a:t>Second, sanctification through the Spirit.</a:t>
            </a:r>
          </a:p>
          <a:p>
            <a:endParaRPr lang="en-US" dirty="0"/>
          </a:p>
          <a:p>
            <a:r>
              <a:rPr lang="en-US" dirty="0"/>
              <a:t>We were made in His image.  How can we reflect something we do not see?  </a:t>
            </a:r>
          </a:p>
        </p:txBody>
      </p:sp>
      <p:sp>
        <p:nvSpPr>
          <p:cNvPr id="4" name="Slide Number Placeholder 3"/>
          <p:cNvSpPr>
            <a:spLocks noGrp="1"/>
          </p:cNvSpPr>
          <p:nvPr>
            <p:ph type="sldNum" sz="quarter" idx="5"/>
          </p:nvPr>
        </p:nvSpPr>
        <p:spPr/>
        <p:txBody>
          <a:bodyPr/>
          <a:lstStyle/>
          <a:p>
            <a:fld id="{D8435AE7-0CE2-7E45-B1C5-3E8904CFAAF4}" type="slidenum">
              <a:rPr lang="en-US" smtClean="0"/>
              <a:t>13</a:t>
            </a:fld>
            <a:endParaRPr lang="en-US"/>
          </a:p>
        </p:txBody>
      </p:sp>
    </p:spTree>
    <p:extLst>
      <p:ext uri="{BB962C8B-B14F-4D97-AF65-F5344CB8AC3E}">
        <p14:creationId xmlns:p14="http://schemas.microsoft.com/office/powerpoint/2010/main" val="651887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435AE7-0CE2-7E45-B1C5-3E8904CFAAF4}" type="slidenum">
              <a:rPr lang="en-US" smtClean="0"/>
              <a:t>14</a:t>
            </a:fld>
            <a:endParaRPr lang="en-US"/>
          </a:p>
        </p:txBody>
      </p:sp>
    </p:spTree>
    <p:extLst>
      <p:ext uri="{BB962C8B-B14F-4D97-AF65-F5344CB8AC3E}">
        <p14:creationId xmlns:p14="http://schemas.microsoft.com/office/powerpoint/2010/main" val="3809097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435AE7-0CE2-7E45-B1C5-3E8904CFAAF4}" type="slidenum">
              <a:rPr lang="en-US" smtClean="0"/>
              <a:t>15</a:t>
            </a:fld>
            <a:endParaRPr lang="en-US"/>
          </a:p>
        </p:txBody>
      </p:sp>
    </p:spTree>
    <p:extLst>
      <p:ext uri="{BB962C8B-B14F-4D97-AF65-F5344CB8AC3E}">
        <p14:creationId xmlns:p14="http://schemas.microsoft.com/office/powerpoint/2010/main" val="3859894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16</a:t>
            </a:fld>
            <a:endParaRPr lang="en-US"/>
          </a:p>
        </p:txBody>
      </p:sp>
    </p:spTree>
    <p:extLst>
      <p:ext uri="{BB962C8B-B14F-4D97-AF65-F5344CB8AC3E}">
        <p14:creationId xmlns:p14="http://schemas.microsoft.com/office/powerpoint/2010/main" val="2053817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17</a:t>
            </a:fld>
            <a:endParaRPr lang="en-US"/>
          </a:p>
        </p:txBody>
      </p:sp>
    </p:spTree>
    <p:extLst>
      <p:ext uri="{BB962C8B-B14F-4D97-AF65-F5344CB8AC3E}">
        <p14:creationId xmlns:p14="http://schemas.microsoft.com/office/powerpoint/2010/main" val="2475459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18</a:t>
            </a:fld>
            <a:endParaRPr lang="en-US"/>
          </a:p>
        </p:txBody>
      </p:sp>
    </p:spTree>
    <p:extLst>
      <p:ext uri="{BB962C8B-B14F-4D97-AF65-F5344CB8AC3E}">
        <p14:creationId xmlns:p14="http://schemas.microsoft.com/office/powerpoint/2010/main" val="381778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19</a:t>
            </a:fld>
            <a:endParaRPr lang="en-US"/>
          </a:p>
        </p:txBody>
      </p:sp>
    </p:spTree>
    <p:extLst>
      <p:ext uri="{BB962C8B-B14F-4D97-AF65-F5344CB8AC3E}">
        <p14:creationId xmlns:p14="http://schemas.microsoft.com/office/powerpoint/2010/main" val="1554103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2</a:t>
            </a:fld>
            <a:endParaRPr lang="en-US"/>
          </a:p>
        </p:txBody>
      </p:sp>
    </p:spTree>
    <p:extLst>
      <p:ext uri="{BB962C8B-B14F-4D97-AF65-F5344CB8AC3E}">
        <p14:creationId xmlns:p14="http://schemas.microsoft.com/office/powerpoint/2010/main" val="896024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3</a:t>
            </a:fld>
            <a:endParaRPr lang="en-US"/>
          </a:p>
        </p:txBody>
      </p:sp>
    </p:spTree>
    <p:extLst>
      <p:ext uri="{BB962C8B-B14F-4D97-AF65-F5344CB8AC3E}">
        <p14:creationId xmlns:p14="http://schemas.microsoft.com/office/powerpoint/2010/main" val="3363374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800" dirty="0"/>
              <a:t>What God has done for us through Christ.  All spiritual blessings as well.</a:t>
            </a:r>
          </a:p>
          <a:p>
            <a:pPr marL="228600" indent="-228600">
              <a:buAutoNum type="arabicPeriod"/>
            </a:pPr>
            <a:r>
              <a:rPr lang="en-US" sz="1800" dirty="0"/>
              <a:t>What Christ has done in us and between us.  He broke the dividing wall between Jews and Gentiles</a:t>
            </a:r>
          </a:p>
          <a:p>
            <a:pPr marL="228600" indent="-228600">
              <a:buAutoNum type="arabicPeriod"/>
            </a:pPr>
            <a:r>
              <a:rPr lang="en-US" sz="1800" dirty="0"/>
              <a:t>Reveal the mystery of the gospel.  The mystery is that the Gentiles are a part of God’s plan and family and have been predestined since eternity past.  </a:t>
            </a:r>
          </a:p>
        </p:txBody>
      </p:sp>
      <p:sp>
        <p:nvSpPr>
          <p:cNvPr id="4" name="Slide Number Placeholder 3"/>
          <p:cNvSpPr>
            <a:spLocks noGrp="1"/>
          </p:cNvSpPr>
          <p:nvPr>
            <p:ph type="sldNum" sz="quarter" idx="5"/>
          </p:nvPr>
        </p:nvSpPr>
        <p:spPr/>
        <p:txBody>
          <a:bodyPr/>
          <a:lstStyle/>
          <a:p>
            <a:fld id="{D8435AE7-0CE2-7E45-B1C5-3E8904CFAAF4}" type="slidenum">
              <a:rPr lang="en-US" smtClean="0"/>
              <a:t>4</a:t>
            </a:fld>
            <a:endParaRPr lang="en-US"/>
          </a:p>
        </p:txBody>
      </p:sp>
    </p:spTree>
    <p:extLst>
      <p:ext uri="{BB962C8B-B14F-4D97-AF65-F5344CB8AC3E}">
        <p14:creationId xmlns:p14="http://schemas.microsoft.com/office/powerpoint/2010/main" val="2383309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Abide: to stay or remain. To endure without yielding</a:t>
            </a:r>
          </a:p>
          <a:p>
            <a:endParaRPr lang="en-US" dirty="0"/>
          </a:p>
          <a:p>
            <a:endParaRPr lang="en-US" dirty="0"/>
          </a:p>
          <a:p>
            <a:r>
              <a:rPr lang="en-US" dirty="0"/>
              <a:t>What happens when we abide in Christ?  When we abide in Christ, anything can be done for us and in us.</a:t>
            </a:r>
          </a:p>
          <a:p>
            <a:endParaRPr lang="en-US" dirty="0"/>
          </a:p>
          <a:p>
            <a:r>
              <a:rPr lang="en-US" dirty="0"/>
              <a:t>What happens when we do not abide in Christ?  When we do not abide in Christ, we can do nothing and we are thrown away in the the fire.  Death and gnashing of teeth is our future.</a:t>
            </a:r>
          </a:p>
        </p:txBody>
      </p:sp>
      <p:sp>
        <p:nvSpPr>
          <p:cNvPr id="4" name="Slide Number Placeholder 3"/>
          <p:cNvSpPr>
            <a:spLocks noGrp="1"/>
          </p:cNvSpPr>
          <p:nvPr>
            <p:ph type="sldNum" sz="quarter" idx="5"/>
          </p:nvPr>
        </p:nvSpPr>
        <p:spPr/>
        <p:txBody>
          <a:bodyPr/>
          <a:lstStyle/>
          <a:p>
            <a:fld id="{D8435AE7-0CE2-7E45-B1C5-3E8904CFAAF4}" type="slidenum">
              <a:rPr lang="en-US" smtClean="0"/>
              <a:t>5</a:t>
            </a:fld>
            <a:endParaRPr lang="en-US"/>
          </a:p>
        </p:txBody>
      </p:sp>
    </p:spTree>
    <p:extLst>
      <p:ext uri="{BB962C8B-B14F-4D97-AF65-F5344CB8AC3E}">
        <p14:creationId xmlns:p14="http://schemas.microsoft.com/office/powerpoint/2010/main" val="843260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humble</a:t>
            </a:r>
            <a:br>
              <a:rPr lang="en-US" dirty="0"/>
            </a:br>
            <a:r>
              <a:rPr lang="en-US" dirty="0"/>
              <a:t>Bear with others in love</a:t>
            </a:r>
          </a:p>
          <a:p>
            <a:r>
              <a:rPr lang="en-US" dirty="0"/>
              <a:t>Be imitators of God</a:t>
            </a:r>
          </a:p>
          <a:p>
            <a:r>
              <a:rPr lang="en-US" dirty="0"/>
              <a:t>Put off our old self</a:t>
            </a:r>
          </a:p>
          <a:p>
            <a:r>
              <a:rPr lang="en-US" dirty="0"/>
              <a:t>Walk wisely</a:t>
            </a:r>
          </a:p>
          <a:p>
            <a:r>
              <a:rPr lang="en-US" dirty="0"/>
              <a:t>Submit to our husbands</a:t>
            </a:r>
          </a:p>
          <a:p>
            <a:r>
              <a:rPr lang="en-US" dirty="0"/>
              <a:t>Husband’s love the wife as Christ loves the church</a:t>
            </a:r>
          </a:p>
          <a:p>
            <a:r>
              <a:rPr lang="en-US" dirty="0"/>
              <a:t>Children obey and honor</a:t>
            </a:r>
          </a:p>
          <a:p>
            <a:endParaRPr lang="en-US" dirty="0"/>
          </a:p>
          <a:p>
            <a:endParaRPr lang="en-US" dirty="0"/>
          </a:p>
          <a:p>
            <a:endParaRPr lang="en-US" dirty="0"/>
          </a:p>
          <a:p>
            <a:r>
              <a:rPr lang="en-US" dirty="0"/>
              <a:t>We are chosen</a:t>
            </a:r>
          </a:p>
          <a:p>
            <a:r>
              <a:rPr lang="en-US" dirty="0"/>
              <a:t>Blessed</a:t>
            </a:r>
          </a:p>
          <a:p>
            <a:r>
              <a:rPr lang="en-US" dirty="0"/>
              <a:t>Adopted</a:t>
            </a:r>
          </a:p>
          <a:p>
            <a:r>
              <a:rPr lang="en-US" dirty="0"/>
              <a:t>Predestined</a:t>
            </a:r>
          </a:p>
          <a:p>
            <a:r>
              <a:rPr lang="en-US" dirty="0"/>
              <a:t>We have an inheritance</a:t>
            </a:r>
          </a:p>
          <a:p>
            <a:r>
              <a:rPr lang="en-US" dirty="0"/>
              <a:t>We are united with Christ</a:t>
            </a:r>
          </a:p>
          <a:p>
            <a:r>
              <a:rPr lang="en-US" dirty="0"/>
              <a:t>We are for Christ</a:t>
            </a:r>
          </a:p>
          <a:p>
            <a:r>
              <a:rPr lang="en-US" dirty="0"/>
              <a:t>Alive in Christ</a:t>
            </a:r>
          </a:p>
          <a:p>
            <a:r>
              <a:rPr lang="en-US" dirty="0"/>
              <a:t>Seated with him</a:t>
            </a:r>
          </a:p>
          <a:p>
            <a:r>
              <a:rPr lang="en-US" dirty="0"/>
              <a:t>We are saved</a:t>
            </a:r>
          </a:p>
          <a:p>
            <a:r>
              <a:rPr lang="en-US" dirty="0"/>
              <a:t>We are his workmanship</a:t>
            </a:r>
          </a:p>
          <a:p>
            <a:r>
              <a:rPr lang="en-US" dirty="0"/>
              <a:t>Created in Christ</a:t>
            </a:r>
          </a:p>
          <a:p>
            <a:r>
              <a:rPr lang="en-US" dirty="0"/>
              <a:t>We are one in Christ</a:t>
            </a:r>
          </a:p>
        </p:txBody>
      </p:sp>
      <p:sp>
        <p:nvSpPr>
          <p:cNvPr id="4" name="Slide Number Placeholder 3"/>
          <p:cNvSpPr>
            <a:spLocks noGrp="1"/>
          </p:cNvSpPr>
          <p:nvPr>
            <p:ph type="sldNum" sz="quarter" idx="5"/>
          </p:nvPr>
        </p:nvSpPr>
        <p:spPr/>
        <p:txBody>
          <a:bodyPr/>
          <a:lstStyle/>
          <a:p>
            <a:fld id="{D8435AE7-0CE2-7E45-B1C5-3E8904CFAAF4}" type="slidenum">
              <a:rPr lang="en-US" smtClean="0"/>
              <a:t>6</a:t>
            </a:fld>
            <a:endParaRPr lang="en-US"/>
          </a:p>
        </p:txBody>
      </p:sp>
    </p:spTree>
    <p:extLst>
      <p:ext uri="{BB962C8B-B14F-4D97-AF65-F5344CB8AC3E}">
        <p14:creationId xmlns:p14="http://schemas.microsoft.com/office/powerpoint/2010/main" val="4126247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Abide in him (x10)</a:t>
            </a:r>
          </a:p>
          <a:p>
            <a:r>
              <a:rPr lang="en-US" dirty="0"/>
              <a:t>Without him I can do nothing</a:t>
            </a:r>
          </a:p>
          <a:p>
            <a:r>
              <a:rPr lang="en-US" dirty="0"/>
              <a:t>When we are abiding in Christ, the Holy Spirit is working to sanctify me by “pruning away” the sin and darkness so I can bear much fruit for HIS glory.</a:t>
            </a:r>
          </a:p>
          <a:p>
            <a:r>
              <a:rPr lang="en-US" dirty="0"/>
              <a:t>When we are in alignment and focusing on the Word of God and his Will/plan, we glorify Him in our fruit.</a:t>
            </a:r>
          </a:p>
          <a:p>
            <a:r>
              <a:rPr lang="en-US" dirty="0"/>
              <a:t>Jesus made me clean</a:t>
            </a:r>
          </a:p>
          <a:p>
            <a:r>
              <a:rPr lang="en-US" dirty="0"/>
              <a:t>He is the source to help our fruit grow</a:t>
            </a:r>
          </a:p>
          <a:p>
            <a:r>
              <a:rPr lang="en-US" dirty="0"/>
              <a:t>Our fruit shows what we are abiding in (good versus bad) heavenly versus earthly</a:t>
            </a:r>
          </a:p>
          <a:p>
            <a:r>
              <a:rPr lang="en-US" dirty="0"/>
              <a:t>He loves us.</a:t>
            </a:r>
          </a:p>
        </p:txBody>
      </p:sp>
      <p:sp>
        <p:nvSpPr>
          <p:cNvPr id="4" name="Slide Number Placeholder 3"/>
          <p:cNvSpPr>
            <a:spLocks noGrp="1"/>
          </p:cNvSpPr>
          <p:nvPr>
            <p:ph type="sldNum" sz="quarter" idx="5"/>
          </p:nvPr>
        </p:nvSpPr>
        <p:spPr/>
        <p:txBody>
          <a:bodyPr/>
          <a:lstStyle/>
          <a:p>
            <a:fld id="{D8435AE7-0CE2-7E45-B1C5-3E8904CFAAF4}" type="slidenum">
              <a:rPr lang="en-US" smtClean="0"/>
              <a:t>7</a:t>
            </a:fld>
            <a:endParaRPr lang="en-US"/>
          </a:p>
        </p:txBody>
      </p:sp>
    </p:spTree>
    <p:extLst>
      <p:ext uri="{BB962C8B-B14F-4D97-AF65-F5344CB8AC3E}">
        <p14:creationId xmlns:p14="http://schemas.microsoft.com/office/powerpoint/2010/main" val="1292871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8</a:t>
            </a:fld>
            <a:endParaRPr lang="en-US"/>
          </a:p>
        </p:txBody>
      </p:sp>
    </p:spTree>
    <p:extLst>
      <p:ext uri="{BB962C8B-B14F-4D97-AF65-F5344CB8AC3E}">
        <p14:creationId xmlns:p14="http://schemas.microsoft.com/office/powerpoint/2010/main" val="110848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435AE7-0CE2-7E45-B1C5-3E8904CFAAF4}" type="slidenum">
              <a:rPr lang="en-US" smtClean="0"/>
              <a:t>10</a:t>
            </a:fld>
            <a:endParaRPr lang="en-US"/>
          </a:p>
        </p:txBody>
      </p:sp>
    </p:spTree>
    <p:extLst>
      <p:ext uri="{BB962C8B-B14F-4D97-AF65-F5344CB8AC3E}">
        <p14:creationId xmlns:p14="http://schemas.microsoft.com/office/powerpoint/2010/main" val="235341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55B533C-9C5F-7449-A3BC-A20E3A178DAC}"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3662D-FC4C-CB41-8C3E-05181EE4738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8030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5B533C-9C5F-7449-A3BC-A20E3A178DAC}"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3662D-FC4C-CB41-8C3E-05181EE47385}" type="slidenum">
              <a:rPr lang="en-US" smtClean="0"/>
              <a:t>‹#›</a:t>
            </a:fld>
            <a:endParaRPr lang="en-US"/>
          </a:p>
        </p:txBody>
      </p:sp>
    </p:spTree>
    <p:extLst>
      <p:ext uri="{BB962C8B-B14F-4D97-AF65-F5344CB8AC3E}">
        <p14:creationId xmlns:p14="http://schemas.microsoft.com/office/powerpoint/2010/main" val="301796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5B533C-9C5F-7449-A3BC-A20E3A178DAC}"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3662D-FC4C-CB41-8C3E-05181EE47385}"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10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5B533C-9C5F-7449-A3BC-A20E3A178DAC}"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3662D-FC4C-CB41-8C3E-05181EE47385}" type="slidenum">
              <a:rPr lang="en-US" smtClean="0"/>
              <a:t>‹#›</a:t>
            </a:fld>
            <a:endParaRPr lang="en-US"/>
          </a:p>
        </p:txBody>
      </p:sp>
    </p:spTree>
    <p:extLst>
      <p:ext uri="{BB962C8B-B14F-4D97-AF65-F5344CB8AC3E}">
        <p14:creationId xmlns:p14="http://schemas.microsoft.com/office/powerpoint/2010/main" val="764125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5B533C-9C5F-7449-A3BC-A20E3A178DAC}"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3662D-FC4C-CB41-8C3E-05181EE4738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429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5B533C-9C5F-7449-A3BC-A20E3A178DAC}"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3662D-FC4C-CB41-8C3E-05181EE47385}" type="slidenum">
              <a:rPr lang="en-US" smtClean="0"/>
              <a:t>‹#›</a:t>
            </a:fld>
            <a:endParaRPr lang="en-US"/>
          </a:p>
        </p:txBody>
      </p:sp>
    </p:spTree>
    <p:extLst>
      <p:ext uri="{BB962C8B-B14F-4D97-AF65-F5344CB8AC3E}">
        <p14:creationId xmlns:p14="http://schemas.microsoft.com/office/powerpoint/2010/main" val="3445070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5B533C-9C5F-7449-A3BC-A20E3A178DAC}" type="datetimeFigureOut">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F3662D-FC4C-CB41-8C3E-05181EE47385}" type="slidenum">
              <a:rPr lang="en-US" smtClean="0"/>
              <a:t>‹#›</a:t>
            </a:fld>
            <a:endParaRPr lang="en-US"/>
          </a:p>
        </p:txBody>
      </p:sp>
    </p:spTree>
    <p:extLst>
      <p:ext uri="{BB962C8B-B14F-4D97-AF65-F5344CB8AC3E}">
        <p14:creationId xmlns:p14="http://schemas.microsoft.com/office/powerpoint/2010/main" val="410288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5B533C-9C5F-7449-A3BC-A20E3A178DAC}" type="datetimeFigureOut">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F3662D-FC4C-CB41-8C3E-05181EE47385}" type="slidenum">
              <a:rPr lang="en-US" smtClean="0"/>
              <a:t>‹#›</a:t>
            </a:fld>
            <a:endParaRPr lang="en-US"/>
          </a:p>
        </p:txBody>
      </p:sp>
    </p:spTree>
    <p:extLst>
      <p:ext uri="{BB962C8B-B14F-4D97-AF65-F5344CB8AC3E}">
        <p14:creationId xmlns:p14="http://schemas.microsoft.com/office/powerpoint/2010/main" val="339418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5B533C-9C5F-7449-A3BC-A20E3A178DAC}" type="datetimeFigureOut">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F3662D-FC4C-CB41-8C3E-05181EE47385}" type="slidenum">
              <a:rPr lang="en-US" smtClean="0"/>
              <a:t>‹#›</a:t>
            </a:fld>
            <a:endParaRPr lang="en-US"/>
          </a:p>
        </p:txBody>
      </p:sp>
    </p:spTree>
    <p:extLst>
      <p:ext uri="{BB962C8B-B14F-4D97-AF65-F5344CB8AC3E}">
        <p14:creationId xmlns:p14="http://schemas.microsoft.com/office/powerpoint/2010/main" val="3320044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5B533C-9C5F-7449-A3BC-A20E3A178DAC}"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3662D-FC4C-CB41-8C3E-05181EE47385}" type="slidenum">
              <a:rPr lang="en-US" smtClean="0"/>
              <a:t>‹#›</a:t>
            </a:fld>
            <a:endParaRPr lang="en-US"/>
          </a:p>
        </p:txBody>
      </p:sp>
    </p:spTree>
    <p:extLst>
      <p:ext uri="{BB962C8B-B14F-4D97-AF65-F5344CB8AC3E}">
        <p14:creationId xmlns:p14="http://schemas.microsoft.com/office/powerpoint/2010/main" val="333128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5B533C-9C5F-7449-A3BC-A20E3A178DAC}"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3662D-FC4C-CB41-8C3E-05181EE4738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41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55B533C-9C5F-7449-A3BC-A20E3A178DAC}" type="datetimeFigureOut">
              <a:rPr lang="en-US" smtClean="0"/>
              <a:t>10/17/2024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1F3662D-FC4C-CB41-8C3E-05181EE47385}"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3179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customXml" Target="../ink/ink6.xml"/><Relationship Id="rId18" Type="http://schemas.openxmlformats.org/officeDocument/2006/relationships/image" Target="../media/image9.png"/><Relationship Id="rId26" Type="http://schemas.openxmlformats.org/officeDocument/2006/relationships/image" Target="../media/image13.png"/><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6.png"/><Relationship Id="rId17" Type="http://schemas.openxmlformats.org/officeDocument/2006/relationships/customXml" Target="../ink/ink8.xml"/><Relationship Id="rId25" Type="http://schemas.openxmlformats.org/officeDocument/2006/relationships/customXml" Target="../ink/ink12.xml"/><Relationship Id="rId2" Type="http://schemas.openxmlformats.org/officeDocument/2006/relationships/notesSlide" Target="../notesSlides/notesSlide9.xml"/><Relationship Id="rId16" Type="http://schemas.openxmlformats.org/officeDocument/2006/relationships/image" Target="../media/image8.png"/><Relationship Id="rId20"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customXml" Target="../ink/ink5.xml"/><Relationship Id="rId24" Type="http://schemas.openxmlformats.org/officeDocument/2006/relationships/image" Target="../media/image12.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4.png"/><Relationship Id="rId10" Type="http://schemas.openxmlformats.org/officeDocument/2006/relationships/image" Target="../media/image5.png"/><Relationship Id="rId19" Type="http://schemas.openxmlformats.org/officeDocument/2006/relationships/customXml" Target="../ink/ink9.xml"/><Relationship Id="rId4" Type="http://schemas.openxmlformats.org/officeDocument/2006/relationships/image" Target="../media/image2.png"/><Relationship Id="rId9" Type="http://schemas.openxmlformats.org/officeDocument/2006/relationships/customXml" Target="../ink/ink4.xml"/><Relationship Id="rId14" Type="http://schemas.openxmlformats.org/officeDocument/2006/relationships/image" Target="../media/image7.png"/><Relationship Id="rId22" Type="http://schemas.openxmlformats.org/officeDocument/2006/relationships/image" Target="../media/image11.png"/><Relationship Id="rId27" Type="http://schemas.openxmlformats.org/officeDocument/2006/relationships/customXml" Target="../ink/ink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Ephesians%204%3A1-6&amp;version=AMP#fen-AMP-29275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6E669-68F5-0F11-B584-55B95BB88040}"/>
              </a:ext>
            </a:extLst>
          </p:cNvPr>
          <p:cNvSpPr>
            <a:spLocks noGrp="1"/>
          </p:cNvSpPr>
          <p:nvPr>
            <p:ph type="ctrTitle"/>
          </p:nvPr>
        </p:nvSpPr>
        <p:spPr/>
        <p:txBody>
          <a:bodyPr/>
          <a:lstStyle/>
          <a:p>
            <a:r>
              <a:rPr lang="en-US" dirty="0"/>
              <a:t>Ephesians 4:1-6</a:t>
            </a:r>
            <a:br>
              <a:rPr lang="en-US" dirty="0"/>
            </a:br>
            <a:r>
              <a:rPr lang="en-US" dirty="0"/>
              <a:t>Session 5; Day’s 1-2</a:t>
            </a:r>
          </a:p>
        </p:txBody>
      </p:sp>
      <p:sp>
        <p:nvSpPr>
          <p:cNvPr id="3" name="Subtitle 2">
            <a:extLst>
              <a:ext uri="{FF2B5EF4-FFF2-40B4-BE49-F238E27FC236}">
                <a16:creationId xmlns:a16="http://schemas.microsoft.com/office/drawing/2014/main" id="{4B123AC5-C0C8-B832-F689-79D850AD2C44}"/>
              </a:ext>
            </a:extLst>
          </p:cNvPr>
          <p:cNvSpPr>
            <a:spLocks noGrp="1"/>
          </p:cNvSpPr>
          <p:nvPr>
            <p:ph type="subTitle" idx="1"/>
          </p:nvPr>
        </p:nvSpPr>
        <p:spPr/>
        <p:txBody>
          <a:bodyPr/>
          <a:lstStyle/>
          <a:p>
            <a:r>
              <a:rPr lang="en-US" dirty="0"/>
              <a:t>PP. 111-122</a:t>
            </a:r>
          </a:p>
        </p:txBody>
      </p:sp>
    </p:spTree>
    <p:extLst>
      <p:ext uri="{BB962C8B-B14F-4D97-AF65-F5344CB8AC3E}">
        <p14:creationId xmlns:p14="http://schemas.microsoft.com/office/powerpoint/2010/main" val="1934557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E6235-12A7-C328-2020-A10F86347B35}"/>
              </a:ext>
            </a:extLst>
          </p:cNvPr>
          <p:cNvSpPr>
            <a:spLocks noGrp="1"/>
          </p:cNvSpPr>
          <p:nvPr>
            <p:ph type="title"/>
          </p:nvPr>
        </p:nvSpPr>
        <p:spPr/>
        <p:txBody>
          <a:bodyPr/>
          <a:lstStyle/>
          <a:p>
            <a:r>
              <a:rPr lang="en-US" dirty="0"/>
              <a:t>Ephesians 4:1-6 Unity &amp; diversity in the Body of Christ</a:t>
            </a:r>
          </a:p>
        </p:txBody>
      </p:sp>
      <p:sp>
        <p:nvSpPr>
          <p:cNvPr id="3" name="Content Placeholder 2">
            <a:extLst>
              <a:ext uri="{FF2B5EF4-FFF2-40B4-BE49-F238E27FC236}">
                <a16:creationId xmlns:a16="http://schemas.microsoft.com/office/drawing/2014/main" id="{6840C986-8A5E-2E71-FFCB-74C32CE0DAF4}"/>
              </a:ext>
            </a:extLst>
          </p:cNvPr>
          <p:cNvSpPr>
            <a:spLocks noGrp="1"/>
          </p:cNvSpPr>
          <p:nvPr>
            <p:ph idx="1"/>
          </p:nvPr>
        </p:nvSpPr>
        <p:spPr/>
        <p:txBody>
          <a:bodyPr/>
          <a:lstStyle/>
          <a:p>
            <a:r>
              <a:rPr lang="en-US" dirty="0"/>
              <a:t>(1) </a:t>
            </a:r>
            <a:r>
              <a:rPr lang="en-US" dirty="0">
                <a:highlight>
                  <a:srgbClr val="00FF00"/>
                </a:highlight>
              </a:rPr>
              <a:t>Therefore</a:t>
            </a:r>
            <a:r>
              <a:rPr lang="en-US" dirty="0"/>
              <a:t>, I, the prisoner in the Lord, urge you to </a:t>
            </a:r>
            <a:r>
              <a:rPr lang="en-US" i="1" u="sng" dirty="0">
                <a:solidFill>
                  <a:schemeClr val="accent1">
                    <a:lumMod val="75000"/>
                  </a:schemeClr>
                </a:solidFill>
              </a:rPr>
              <a:t>walk</a:t>
            </a:r>
            <a:r>
              <a:rPr lang="en-US" dirty="0"/>
              <a:t> worthy of the calling you have received, (2) </a:t>
            </a:r>
            <a:r>
              <a:rPr lang="en-US" dirty="0">
                <a:highlight>
                  <a:srgbClr val="00FFFF"/>
                </a:highlight>
              </a:rPr>
              <a:t>with all humility and gentleness, with patience, bearing with one another in love</a:t>
            </a:r>
            <a:r>
              <a:rPr lang="en-US" dirty="0"/>
              <a:t>, (3) making every effort to keep the unity of the Spirit through the bond of peace. (4) There is one body and one Spirit-just as you were called to one hope at your calling-(5) one Lord, one faith, one baptism, (6) one God and Father of all, who is above all and through all and in all. </a:t>
            </a:r>
          </a:p>
        </p:txBody>
      </p:sp>
      <p:grpSp>
        <p:nvGrpSpPr>
          <p:cNvPr id="8" name="Group 7">
            <a:extLst>
              <a:ext uri="{FF2B5EF4-FFF2-40B4-BE49-F238E27FC236}">
                <a16:creationId xmlns:a16="http://schemas.microsoft.com/office/drawing/2014/main" id="{9E0BC906-1458-BE35-3373-287B60FCB83A}"/>
              </a:ext>
            </a:extLst>
          </p:cNvPr>
          <p:cNvGrpSpPr/>
          <p:nvPr/>
        </p:nvGrpSpPr>
        <p:grpSpPr>
          <a:xfrm>
            <a:off x="5660741" y="2594012"/>
            <a:ext cx="495720" cy="32040"/>
            <a:chOff x="5660741" y="2594012"/>
            <a:chExt cx="495720" cy="32040"/>
          </a:xfrm>
        </p:grpSpPr>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3906A738-E64F-653A-812D-AE036687E725}"/>
                    </a:ext>
                  </a:extLst>
                </p14:cNvPr>
                <p14:cNvContentPartPr/>
                <p14:nvPr/>
              </p14:nvContentPartPr>
              <p14:xfrm>
                <a:off x="5660741" y="2594012"/>
                <a:ext cx="495720" cy="24840"/>
              </p14:xfrm>
            </p:contentPart>
          </mc:Choice>
          <mc:Fallback xmlns="">
            <p:pic>
              <p:nvPicPr>
                <p:cNvPr id="6" name="Ink 5">
                  <a:extLst>
                    <a:ext uri="{FF2B5EF4-FFF2-40B4-BE49-F238E27FC236}">
                      <a16:creationId xmlns:a16="http://schemas.microsoft.com/office/drawing/2014/main" id="{3906A738-E64F-653A-812D-AE036687E725}"/>
                    </a:ext>
                  </a:extLst>
                </p:cNvPr>
                <p:cNvPicPr/>
                <p:nvPr/>
              </p:nvPicPr>
              <p:blipFill>
                <a:blip r:embed="rId4"/>
                <a:stretch>
                  <a:fillRect/>
                </a:stretch>
              </p:blipFill>
              <p:spPr>
                <a:xfrm>
                  <a:off x="5642741" y="2576012"/>
                  <a:ext cx="53136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53F3C15-2A9D-A3EC-B7EA-A0F1E311C421}"/>
                    </a:ext>
                  </a:extLst>
                </p14:cNvPr>
                <p14:cNvContentPartPr/>
                <p14:nvPr/>
              </p14:nvContentPartPr>
              <p14:xfrm>
                <a:off x="6112181" y="2625692"/>
                <a:ext cx="360" cy="360"/>
              </p14:xfrm>
            </p:contentPart>
          </mc:Choice>
          <mc:Fallback xmlns="">
            <p:pic>
              <p:nvPicPr>
                <p:cNvPr id="7" name="Ink 6">
                  <a:extLst>
                    <a:ext uri="{FF2B5EF4-FFF2-40B4-BE49-F238E27FC236}">
                      <a16:creationId xmlns:a16="http://schemas.microsoft.com/office/drawing/2014/main" id="{F53F3C15-2A9D-A3EC-B7EA-A0F1E311C421}"/>
                    </a:ext>
                  </a:extLst>
                </p:cNvPr>
                <p:cNvPicPr/>
                <p:nvPr/>
              </p:nvPicPr>
              <p:blipFill>
                <a:blip r:embed="rId6"/>
                <a:stretch>
                  <a:fillRect/>
                </a:stretch>
              </p:blipFill>
              <p:spPr>
                <a:xfrm>
                  <a:off x="6094541" y="2608052"/>
                  <a:ext cx="36000" cy="3600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7">
            <p14:nvContentPartPr>
              <p14:cNvPr id="16" name="Ink 15">
                <a:extLst>
                  <a:ext uri="{FF2B5EF4-FFF2-40B4-BE49-F238E27FC236}">
                    <a16:creationId xmlns:a16="http://schemas.microsoft.com/office/drawing/2014/main" id="{1425A123-F7C6-2C97-4C4B-6D08B7E03986}"/>
                  </a:ext>
                </a:extLst>
              </p14:cNvPr>
              <p14:cNvContentPartPr/>
              <p14:nvPr/>
            </p14:nvContentPartPr>
            <p14:xfrm>
              <a:off x="6875741" y="2918732"/>
              <a:ext cx="2163960" cy="394200"/>
            </p14:xfrm>
          </p:contentPart>
        </mc:Choice>
        <mc:Fallback xmlns="">
          <p:pic>
            <p:nvPicPr>
              <p:cNvPr id="16" name="Ink 15">
                <a:extLst>
                  <a:ext uri="{FF2B5EF4-FFF2-40B4-BE49-F238E27FC236}">
                    <a16:creationId xmlns:a16="http://schemas.microsoft.com/office/drawing/2014/main" id="{1425A123-F7C6-2C97-4C4B-6D08B7E03986}"/>
                  </a:ext>
                </a:extLst>
              </p:cNvPr>
              <p:cNvPicPr/>
              <p:nvPr/>
            </p:nvPicPr>
            <p:blipFill>
              <a:blip r:embed="rId8"/>
              <a:stretch>
                <a:fillRect/>
              </a:stretch>
            </p:blipFill>
            <p:spPr>
              <a:xfrm>
                <a:off x="6857741" y="2811092"/>
                <a:ext cx="2199600" cy="6098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17" name="Ink 16">
                <a:extLst>
                  <a:ext uri="{FF2B5EF4-FFF2-40B4-BE49-F238E27FC236}">
                    <a16:creationId xmlns:a16="http://schemas.microsoft.com/office/drawing/2014/main" id="{FE25F4B5-81C5-ADEB-13DD-1D301C060444}"/>
                  </a:ext>
                </a:extLst>
              </p14:cNvPr>
              <p14:cNvContentPartPr/>
              <p14:nvPr/>
            </p14:nvContentPartPr>
            <p14:xfrm>
              <a:off x="1004861" y="3230132"/>
              <a:ext cx="1891080" cy="321480"/>
            </p14:xfrm>
          </p:contentPart>
        </mc:Choice>
        <mc:Fallback xmlns="">
          <p:pic>
            <p:nvPicPr>
              <p:cNvPr id="17" name="Ink 16">
                <a:extLst>
                  <a:ext uri="{FF2B5EF4-FFF2-40B4-BE49-F238E27FC236}">
                    <a16:creationId xmlns:a16="http://schemas.microsoft.com/office/drawing/2014/main" id="{FE25F4B5-81C5-ADEB-13DD-1D301C060444}"/>
                  </a:ext>
                </a:extLst>
              </p:cNvPr>
              <p:cNvPicPr/>
              <p:nvPr/>
            </p:nvPicPr>
            <p:blipFill>
              <a:blip r:embed="rId10"/>
              <a:stretch>
                <a:fillRect/>
              </a:stretch>
            </p:blipFill>
            <p:spPr>
              <a:xfrm>
                <a:off x="987221" y="3122132"/>
                <a:ext cx="1926720" cy="5371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8" name="Ink 17">
                <a:extLst>
                  <a:ext uri="{FF2B5EF4-FFF2-40B4-BE49-F238E27FC236}">
                    <a16:creationId xmlns:a16="http://schemas.microsoft.com/office/drawing/2014/main" id="{8918F6CD-94D7-3ACD-FA33-65559806963D}"/>
                  </a:ext>
                </a:extLst>
              </p14:cNvPr>
              <p14:cNvContentPartPr/>
              <p14:nvPr/>
            </p14:nvContentPartPr>
            <p14:xfrm>
              <a:off x="4281581" y="3391412"/>
              <a:ext cx="368280" cy="5040"/>
            </p14:xfrm>
          </p:contentPart>
        </mc:Choice>
        <mc:Fallback xmlns="">
          <p:pic>
            <p:nvPicPr>
              <p:cNvPr id="18" name="Ink 17">
                <a:extLst>
                  <a:ext uri="{FF2B5EF4-FFF2-40B4-BE49-F238E27FC236}">
                    <a16:creationId xmlns:a16="http://schemas.microsoft.com/office/drawing/2014/main" id="{8918F6CD-94D7-3ACD-FA33-65559806963D}"/>
                  </a:ext>
                </a:extLst>
              </p:cNvPr>
              <p:cNvPicPr/>
              <p:nvPr/>
            </p:nvPicPr>
            <p:blipFill>
              <a:blip r:embed="rId12"/>
              <a:stretch>
                <a:fillRect/>
              </a:stretch>
            </p:blipFill>
            <p:spPr>
              <a:xfrm>
                <a:off x="4227941" y="3283772"/>
                <a:ext cx="475920" cy="220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0" name="Ink 19">
                <a:extLst>
                  <a:ext uri="{FF2B5EF4-FFF2-40B4-BE49-F238E27FC236}">
                    <a16:creationId xmlns:a16="http://schemas.microsoft.com/office/drawing/2014/main" id="{8675E359-8991-E006-1474-1C820C5368D5}"/>
                  </a:ext>
                </a:extLst>
              </p14:cNvPr>
              <p14:cNvContentPartPr/>
              <p14:nvPr/>
            </p14:nvContentPartPr>
            <p14:xfrm>
              <a:off x="5953421" y="3392852"/>
              <a:ext cx="331920" cy="4680"/>
            </p14:xfrm>
          </p:contentPart>
        </mc:Choice>
        <mc:Fallback xmlns="">
          <p:pic>
            <p:nvPicPr>
              <p:cNvPr id="20" name="Ink 19">
                <a:extLst>
                  <a:ext uri="{FF2B5EF4-FFF2-40B4-BE49-F238E27FC236}">
                    <a16:creationId xmlns:a16="http://schemas.microsoft.com/office/drawing/2014/main" id="{8675E359-8991-E006-1474-1C820C5368D5}"/>
                  </a:ext>
                </a:extLst>
              </p:cNvPr>
              <p:cNvPicPr/>
              <p:nvPr/>
            </p:nvPicPr>
            <p:blipFill>
              <a:blip r:embed="rId14"/>
              <a:stretch>
                <a:fillRect/>
              </a:stretch>
            </p:blipFill>
            <p:spPr>
              <a:xfrm>
                <a:off x="5899421" y="3284852"/>
                <a:ext cx="439560" cy="2203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1" name="Ink 20">
                <a:extLst>
                  <a:ext uri="{FF2B5EF4-FFF2-40B4-BE49-F238E27FC236}">
                    <a16:creationId xmlns:a16="http://schemas.microsoft.com/office/drawing/2014/main" id="{5DC88455-0DD7-E40D-8B61-03A89F68E406}"/>
                  </a:ext>
                </a:extLst>
              </p14:cNvPr>
              <p14:cNvContentPartPr/>
              <p14:nvPr/>
            </p14:nvContentPartPr>
            <p14:xfrm>
              <a:off x="10034381" y="3412292"/>
              <a:ext cx="334800" cy="360"/>
            </p14:xfrm>
          </p:contentPart>
        </mc:Choice>
        <mc:Fallback xmlns="">
          <p:pic>
            <p:nvPicPr>
              <p:cNvPr id="21" name="Ink 20">
                <a:extLst>
                  <a:ext uri="{FF2B5EF4-FFF2-40B4-BE49-F238E27FC236}">
                    <a16:creationId xmlns:a16="http://schemas.microsoft.com/office/drawing/2014/main" id="{5DC88455-0DD7-E40D-8B61-03A89F68E406}"/>
                  </a:ext>
                </a:extLst>
              </p:cNvPr>
              <p:cNvPicPr/>
              <p:nvPr/>
            </p:nvPicPr>
            <p:blipFill>
              <a:blip r:embed="rId16"/>
              <a:stretch>
                <a:fillRect/>
              </a:stretch>
            </p:blipFill>
            <p:spPr>
              <a:xfrm>
                <a:off x="9980741" y="3304652"/>
                <a:ext cx="442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2" name="Ink 21">
                <a:extLst>
                  <a:ext uri="{FF2B5EF4-FFF2-40B4-BE49-F238E27FC236}">
                    <a16:creationId xmlns:a16="http://schemas.microsoft.com/office/drawing/2014/main" id="{D7A391C6-142E-351C-346C-080D2D5A986B}"/>
                  </a:ext>
                </a:extLst>
              </p14:cNvPr>
              <p14:cNvContentPartPr/>
              <p14:nvPr/>
            </p14:nvContentPartPr>
            <p14:xfrm>
              <a:off x="3902141" y="3687332"/>
              <a:ext cx="414720" cy="24840"/>
            </p14:xfrm>
          </p:contentPart>
        </mc:Choice>
        <mc:Fallback xmlns="">
          <p:pic>
            <p:nvPicPr>
              <p:cNvPr id="22" name="Ink 21">
                <a:extLst>
                  <a:ext uri="{FF2B5EF4-FFF2-40B4-BE49-F238E27FC236}">
                    <a16:creationId xmlns:a16="http://schemas.microsoft.com/office/drawing/2014/main" id="{D7A391C6-142E-351C-346C-080D2D5A986B}"/>
                  </a:ext>
                </a:extLst>
              </p:cNvPr>
              <p:cNvPicPr/>
              <p:nvPr/>
            </p:nvPicPr>
            <p:blipFill>
              <a:blip r:embed="rId18"/>
              <a:stretch>
                <a:fillRect/>
              </a:stretch>
            </p:blipFill>
            <p:spPr>
              <a:xfrm>
                <a:off x="3848501" y="3579332"/>
                <a:ext cx="522360" cy="2404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3" name="Ink 22">
                <a:extLst>
                  <a:ext uri="{FF2B5EF4-FFF2-40B4-BE49-F238E27FC236}">
                    <a16:creationId xmlns:a16="http://schemas.microsoft.com/office/drawing/2014/main" id="{15946792-C487-459E-2DBF-659018257DA1}"/>
                  </a:ext>
                </a:extLst>
              </p14:cNvPr>
              <p14:cNvContentPartPr/>
              <p14:nvPr/>
            </p14:nvContentPartPr>
            <p14:xfrm>
              <a:off x="5009861" y="3698492"/>
              <a:ext cx="321840" cy="2520"/>
            </p14:xfrm>
          </p:contentPart>
        </mc:Choice>
        <mc:Fallback xmlns="">
          <p:pic>
            <p:nvPicPr>
              <p:cNvPr id="23" name="Ink 22">
                <a:extLst>
                  <a:ext uri="{FF2B5EF4-FFF2-40B4-BE49-F238E27FC236}">
                    <a16:creationId xmlns:a16="http://schemas.microsoft.com/office/drawing/2014/main" id="{15946792-C487-459E-2DBF-659018257DA1}"/>
                  </a:ext>
                </a:extLst>
              </p:cNvPr>
              <p:cNvPicPr/>
              <p:nvPr/>
            </p:nvPicPr>
            <p:blipFill>
              <a:blip r:embed="rId20"/>
              <a:stretch>
                <a:fillRect/>
              </a:stretch>
            </p:blipFill>
            <p:spPr>
              <a:xfrm>
                <a:off x="4956221" y="3590852"/>
                <a:ext cx="429480" cy="2181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4" name="Ink 23">
                <a:extLst>
                  <a:ext uri="{FF2B5EF4-FFF2-40B4-BE49-F238E27FC236}">
                    <a16:creationId xmlns:a16="http://schemas.microsoft.com/office/drawing/2014/main" id="{58B08235-30AF-F626-AAB7-54C00790C230}"/>
                  </a:ext>
                </a:extLst>
              </p14:cNvPr>
              <p14:cNvContentPartPr/>
              <p14:nvPr/>
            </p14:nvContentPartPr>
            <p14:xfrm>
              <a:off x="6128381" y="3704612"/>
              <a:ext cx="270000" cy="13680"/>
            </p14:xfrm>
          </p:contentPart>
        </mc:Choice>
        <mc:Fallback xmlns="">
          <p:pic>
            <p:nvPicPr>
              <p:cNvPr id="24" name="Ink 23">
                <a:extLst>
                  <a:ext uri="{FF2B5EF4-FFF2-40B4-BE49-F238E27FC236}">
                    <a16:creationId xmlns:a16="http://schemas.microsoft.com/office/drawing/2014/main" id="{58B08235-30AF-F626-AAB7-54C00790C230}"/>
                  </a:ext>
                </a:extLst>
              </p:cNvPr>
              <p:cNvPicPr/>
              <p:nvPr/>
            </p:nvPicPr>
            <p:blipFill>
              <a:blip r:embed="rId22"/>
              <a:stretch>
                <a:fillRect/>
              </a:stretch>
            </p:blipFill>
            <p:spPr>
              <a:xfrm>
                <a:off x="6074741" y="3596612"/>
                <a:ext cx="377640" cy="2293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5" name="Ink 24">
                <a:extLst>
                  <a:ext uri="{FF2B5EF4-FFF2-40B4-BE49-F238E27FC236}">
                    <a16:creationId xmlns:a16="http://schemas.microsoft.com/office/drawing/2014/main" id="{82F5E270-228A-F7BA-CFFD-B42A7D912C14}"/>
                  </a:ext>
                </a:extLst>
              </p14:cNvPr>
              <p14:cNvContentPartPr/>
              <p14:nvPr/>
            </p14:nvContentPartPr>
            <p14:xfrm>
              <a:off x="8015861" y="3693452"/>
              <a:ext cx="422640" cy="360"/>
            </p14:xfrm>
          </p:contentPart>
        </mc:Choice>
        <mc:Fallback xmlns="">
          <p:pic>
            <p:nvPicPr>
              <p:cNvPr id="25" name="Ink 24">
                <a:extLst>
                  <a:ext uri="{FF2B5EF4-FFF2-40B4-BE49-F238E27FC236}">
                    <a16:creationId xmlns:a16="http://schemas.microsoft.com/office/drawing/2014/main" id="{82F5E270-228A-F7BA-CFFD-B42A7D912C14}"/>
                  </a:ext>
                </a:extLst>
              </p:cNvPr>
              <p:cNvPicPr/>
              <p:nvPr/>
            </p:nvPicPr>
            <p:blipFill>
              <a:blip r:embed="rId24"/>
              <a:stretch>
                <a:fillRect/>
              </a:stretch>
            </p:blipFill>
            <p:spPr>
              <a:xfrm>
                <a:off x="7962221" y="3585812"/>
                <a:ext cx="5302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8" name="Ink 27">
                <a:extLst>
                  <a:ext uri="{FF2B5EF4-FFF2-40B4-BE49-F238E27FC236}">
                    <a16:creationId xmlns:a16="http://schemas.microsoft.com/office/drawing/2014/main" id="{B5691DFB-A13C-EB7B-06CC-BD0105EDC3E1}"/>
                  </a:ext>
                </a:extLst>
              </p14:cNvPr>
              <p14:cNvContentPartPr/>
              <p14:nvPr/>
            </p14:nvContentPartPr>
            <p14:xfrm>
              <a:off x="1658621" y="4165412"/>
              <a:ext cx="4626360" cy="228960"/>
            </p14:xfrm>
          </p:contentPart>
        </mc:Choice>
        <mc:Fallback xmlns="">
          <p:pic>
            <p:nvPicPr>
              <p:cNvPr id="28" name="Ink 27">
                <a:extLst>
                  <a:ext uri="{FF2B5EF4-FFF2-40B4-BE49-F238E27FC236}">
                    <a16:creationId xmlns:a16="http://schemas.microsoft.com/office/drawing/2014/main" id="{B5691DFB-A13C-EB7B-06CC-BD0105EDC3E1}"/>
                  </a:ext>
                </a:extLst>
              </p:cNvPr>
              <p:cNvPicPr/>
              <p:nvPr/>
            </p:nvPicPr>
            <p:blipFill>
              <a:blip r:embed="rId26"/>
              <a:stretch>
                <a:fillRect/>
              </a:stretch>
            </p:blipFill>
            <p:spPr>
              <a:xfrm>
                <a:off x="1640981" y="4147412"/>
                <a:ext cx="4662000" cy="264600"/>
              </a:xfrm>
              <a:prstGeom prst="rect">
                <a:avLst/>
              </a:prstGeom>
            </p:spPr>
          </p:pic>
        </mc:Fallback>
      </mc:AlternateContent>
      <p:sp>
        <p:nvSpPr>
          <p:cNvPr id="29" name="TextBox 28">
            <a:extLst>
              <a:ext uri="{FF2B5EF4-FFF2-40B4-BE49-F238E27FC236}">
                <a16:creationId xmlns:a16="http://schemas.microsoft.com/office/drawing/2014/main" id="{D3B0F46A-D9F0-0059-2A90-3B1F92C2CC51}"/>
              </a:ext>
            </a:extLst>
          </p:cNvPr>
          <p:cNvSpPr txBox="1"/>
          <p:nvPr/>
        </p:nvSpPr>
        <p:spPr>
          <a:xfrm>
            <a:off x="2170633" y="4394372"/>
            <a:ext cx="4133616" cy="954107"/>
          </a:xfrm>
          <a:prstGeom prst="rect">
            <a:avLst/>
          </a:prstGeom>
          <a:noFill/>
        </p:spPr>
        <p:txBody>
          <a:bodyPr wrap="square" rtlCol="0">
            <a:spAutoFit/>
          </a:bodyPr>
          <a:lstStyle/>
          <a:p>
            <a:r>
              <a:rPr lang="en-US" sz="1400" dirty="0">
                <a:solidFill>
                  <a:srgbClr val="FF0000"/>
                </a:solidFill>
              </a:rPr>
              <a:t>Attribute of God: Omnipresent.  </a:t>
            </a:r>
          </a:p>
          <a:p>
            <a:r>
              <a:rPr lang="en-US" sz="1400" dirty="0">
                <a:solidFill>
                  <a:srgbClr val="FF0000"/>
                </a:solidFill>
              </a:rPr>
              <a:t>He is everywhere, at all times, in all places. </a:t>
            </a:r>
          </a:p>
          <a:p>
            <a:r>
              <a:rPr lang="en-US" sz="1400" dirty="0">
                <a:solidFill>
                  <a:srgbClr val="FF0000"/>
                </a:solidFill>
              </a:rPr>
              <a:t>Who is overall (God), through all (Jesus), in all (Spirit).  </a:t>
            </a:r>
          </a:p>
          <a:p>
            <a:r>
              <a:rPr lang="en-US" sz="1400" dirty="0">
                <a:solidFill>
                  <a:srgbClr val="FF0000"/>
                </a:solidFill>
              </a:rPr>
              <a:t>Triune God</a:t>
            </a:r>
          </a:p>
        </p:txBody>
      </p:sp>
      <p:cxnSp>
        <p:nvCxnSpPr>
          <p:cNvPr id="31" name="Straight Arrow Connector 30">
            <a:extLst>
              <a:ext uri="{FF2B5EF4-FFF2-40B4-BE49-F238E27FC236}">
                <a16:creationId xmlns:a16="http://schemas.microsoft.com/office/drawing/2014/main" id="{A6C7E665-8CA5-51B9-7157-2513B69FEE75}"/>
              </a:ext>
            </a:extLst>
          </p:cNvPr>
          <p:cNvCxnSpPr/>
          <p:nvPr/>
        </p:nvCxnSpPr>
        <p:spPr>
          <a:xfrm>
            <a:off x="1677889" y="4165412"/>
            <a:ext cx="569655" cy="3638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335D7A0C-1D34-269B-2F6C-BD4C8E22DE47}"/>
              </a:ext>
            </a:extLst>
          </p:cNvPr>
          <p:cNvCxnSpPr/>
          <p:nvPr/>
        </p:nvCxnSpPr>
        <p:spPr>
          <a:xfrm flipV="1">
            <a:off x="1658621" y="1982624"/>
            <a:ext cx="512012" cy="303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12FCF1C9-C3ED-DE4E-29F9-03B1DC1605CC}"/>
              </a:ext>
            </a:extLst>
          </p:cNvPr>
          <p:cNvSpPr txBox="1"/>
          <p:nvPr/>
        </p:nvSpPr>
        <p:spPr>
          <a:xfrm>
            <a:off x="2170633" y="1687986"/>
            <a:ext cx="4913831" cy="523220"/>
          </a:xfrm>
          <a:prstGeom prst="rect">
            <a:avLst/>
          </a:prstGeom>
          <a:noFill/>
        </p:spPr>
        <p:txBody>
          <a:bodyPr wrap="square" rtlCol="0">
            <a:spAutoFit/>
          </a:bodyPr>
          <a:lstStyle/>
          <a:p>
            <a:r>
              <a:rPr lang="en-US" sz="1400" dirty="0">
                <a:solidFill>
                  <a:srgbClr val="FF0000"/>
                </a:solidFill>
              </a:rPr>
              <a:t>Transition word.  Paul is about to tell us what to do based on the truths he has told us about God in 1-3</a:t>
            </a:r>
          </a:p>
        </p:txBody>
      </p:sp>
      <p:cxnSp>
        <p:nvCxnSpPr>
          <p:cNvPr id="36" name="Curved Connector 35">
            <a:extLst>
              <a:ext uri="{FF2B5EF4-FFF2-40B4-BE49-F238E27FC236}">
                <a16:creationId xmlns:a16="http://schemas.microsoft.com/office/drawing/2014/main" id="{852BA706-2C35-4891-7FA5-9EEF72163544}"/>
              </a:ext>
            </a:extLst>
          </p:cNvPr>
          <p:cNvCxnSpPr/>
          <p:nvPr/>
        </p:nvCxnSpPr>
        <p:spPr>
          <a:xfrm flipV="1">
            <a:off x="6096000" y="1555335"/>
            <a:ext cx="2943701" cy="778982"/>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FBD8CEBE-7426-34BF-1C38-B04D3401DBA1}"/>
              </a:ext>
            </a:extLst>
          </p:cNvPr>
          <p:cNvSpPr txBox="1"/>
          <p:nvPr/>
        </p:nvSpPr>
        <p:spPr>
          <a:xfrm>
            <a:off x="8979924" y="1377673"/>
            <a:ext cx="3107417" cy="738664"/>
          </a:xfrm>
          <a:prstGeom prst="rect">
            <a:avLst/>
          </a:prstGeom>
          <a:noFill/>
        </p:spPr>
        <p:txBody>
          <a:bodyPr wrap="square" rtlCol="0">
            <a:spAutoFit/>
          </a:bodyPr>
          <a:lstStyle/>
          <a:p>
            <a:r>
              <a:rPr lang="en-US" sz="1400" dirty="0">
                <a:solidFill>
                  <a:srgbClr val="FF0000"/>
                </a:solidFill>
              </a:rPr>
              <a:t>When you hear something is urgent how do you respond?</a:t>
            </a:r>
          </a:p>
          <a:p>
            <a:r>
              <a:rPr lang="en-US" sz="1400" dirty="0">
                <a:solidFill>
                  <a:srgbClr val="FF0000"/>
                </a:solidFill>
              </a:rPr>
              <a:t>This is important.  Better pay attention.</a:t>
            </a:r>
          </a:p>
        </p:txBody>
      </p:sp>
      <mc:AlternateContent xmlns:mc="http://schemas.openxmlformats.org/markup-compatibility/2006" xmlns:p14="http://schemas.microsoft.com/office/powerpoint/2010/main" xmlns:aink="http://schemas.microsoft.com/office/drawing/2016/ink">
        <mc:Choice Requires="p14 aink">
          <p:contentPart p14:bwMode="auto" r:id="rId27">
            <p14:nvContentPartPr>
              <p14:cNvPr id="40" name="Ink 39">
                <a:extLst>
                  <a:ext uri="{FF2B5EF4-FFF2-40B4-BE49-F238E27FC236}">
                    <a16:creationId xmlns:a16="http://schemas.microsoft.com/office/drawing/2014/main" id="{63495CBE-23B7-3D26-AD89-B13D062ED4B4}"/>
                  </a:ext>
                </a:extLst>
              </p14:cNvPr>
              <p14:cNvContentPartPr/>
              <p14:nvPr/>
            </p14:nvContentPartPr>
            <p14:xfrm>
              <a:off x="2330741" y="3173612"/>
              <a:ext cx="540000" cy="14760"/>
            </p14:xfrm>
          </p:contentPart>
        </mc:Choice>
        <mc:Fallback xmlns="">
          <p:pic>
            <p:nvPicPr>
              <p:cNvPr id="40" name="Ink 39">
                <a:extLst>
                  <a:ext uri="{FF2B5EF4-FFF2-40B4-BE49-F238E27FC236}">
                    <a16:creationId xmlns:a16="http://schemas.microsoft.com/office/drawing/2014/main" id="{63495CBE-23B7-3D26-AD89-B13D062ED4B4}"/>
                  </a:ext>
                </a:extLst>
              </p:cNvPr>
              <p:cNvPicPr/>
              <p:nvPr/>
            </p:nvPicPr>
            <p:blipFill>
              <a:blip r:embed="rId28"/>
              <a:stretch>
                <a:fillRect/>
              </a:stretch>
            </p:blipFill>
            <p:spPr>
              <a:xfrm>
                <a:off x="2313101" y="3065972"/>
                <a:ext cx="575640" cy="230400"/>
              </a:xfrm>
              <a:prstGeom prst="rect">
                <a:avLst/>
              </a:prstGeom>
            </p:spPr>
          </p:pic>
        </mc:Fallback>
      </mc:AlternateContent>
      <p:sp>
        <p:nvSpPr>
          <p:cNvPr id="44" name="TextBox 43">
            <a:extLst>
              <a:ext uri="{FF2B5EF4-FFF2-40B4-BE49-F238E27FC236}">
                <a16:creationId xmlns:a16="http://schemas.microsoft.com/office/drawing/2014/main" id="{BBA1D3B3-EB24-6A09-4829-727BA5461D32}"/>
              </a:ext>
            </a:extLst>
          </p:cNvPr>
          <p:cNvSpPr txBox="1"/>
          <p:nvPr/>
        </p:nvSpPr>
        <p:spPr>
          <a:xfrm>
            <a:off x="9705248" y="4165412"/>
            <a:ext cx="2077903" cy="2246769"/>
          </a:xfrm>
          <a:prstGeom prst="rect">
            <a:avLst/>
          </a:prstGeom>
          <a:noFill/>
        </p:spPr>
        <p:txBody>
          <a:bodyPr wrap="square" rtlCol="0">
            <a:spAutoFit/>
          </a:bodyPr>
          <a:lstStyle/>
          <a:p>
            <a:r>
              <a:rPr lang="en-US" sz="1400" dirty="0">
                <a:solidFill>
                  <a:srgbClr val="FF0000"/>
                </a:solidFill>
              </a:rPr>
              <a:t>How to walk out our calling…with all humility, gentleness, patience, and bearing with one another in love.</a:t>
            </a:r>
          </a:p>
          <a:p>
            <a:r>
              <a:rPr lang="en-US" sz="1400" dirty="0">
                <a:solidFill>
                  <a:srgbClr val="FF0000"/>
                </a:solidFill>
              </a:rPr>
              <a:t>Where have we seen the last 3 before? (Fruit of the Spirit).</a:t>
            </a:r>
          </a:p>
          <a:p>
            <a:r>
              <a:rPr lang="en-US" sz="1400" dirty="0">
                <a:solidFill>
                  <a:srgbClr val="FF0000"/>
                </a:solidFill>
              </a:rPr>
              <a:t>What does it mean to be humble?</a:t>
            </a:r>
          </a:p>
        </p:txBody>
      </p:sp>
      <p:cxnSp>
        <p:nvCxnSpPr>
          <p:cNvPr id="46" name="Curved Connector 45">
            <a:extLst>
              <a:ext uri="{FF2B5EF4-FFF2-40B4-BE49-F238E27FC236}">
                <a16:creationId xmlns:a16="http://schemas.microsoft.com/office/drawing/2014/main" id="{727C3FBE-F1C7-6CEA-E418-42FFA0FFADCA}"/>
              </a:ext>
            </a:extLst>
          </p:cNvPr>
          <p:cNvCxnSpPr>
            <a:cxnSpLocks/>
          </p:cNvCxnSpPr>
          <p:nvPr/>
        </p:nvCxnSpPr>
        <p:spPr>
          <a:xfrm rot="16200000" flipH="1">
            <a:off x="10167140" y="3187546"/>
            <a:ext cx="1261189" cy="723560"/>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5A0BC6CC-4579-5721-22AA-9EB3E63B66ED}"/>
              </a:ext>
            </a:extLst>
          </p:cNvPr>
          <p:cNvCxnSpPr/>
          <p:nvPr/>
        </p:nvCxnSpPr>
        <p:spPr>
          <a:xfrm flipH="1" flipV="1">
            <a:off x="7084464" y="1613192"/>
            <a:ext cx="205099" cy="766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7314E1B4-E333-CE96-DB53-D72C6F4F855D}"/>
              </a:ext>
            </a:extLst>
          </p:cNvPr>
          <p:cNvSpPr txBox="1"/>
          <p:nvPr/>
        </p:nvSpPr>
        <p:spPr>
          <a:xfrm>
            <a:off x="5999905" y="1277797"/>
            <a:ext cx="1774075" cy="307777"/>
          </a:xfrm>
          <a:prstGeom prst="rect">
            <a:avLst/>
          </a:prstGeom>
          <a:noFill/>
        </p:spPr>
        <p:txBody>
          <a:bodyPr wrap="none" rtlCol="0">
            <a:spAutoFit/>
          </a:bodyPr>
          <a:lstStyle/>
          <a:p>
            <a:r>
              <a:rPr lang="en-US" sz="1400" dirty="0">
                <a:solidFill>
                  <a:srgbClr val="FF0000"/>
                </a:solidFill>
              </a:rPr>
              <a:t>Live out our daily lives</a:t>
            </a:r>
          </a:p>
        </p:txBody>
      </p:sp>
      <p:sp>
        <p:nvSpPr>
          <p:cNvPr id="51" name="TextBox 50">
            <a:extLst>
              <a:ext uri="{FF2B5EF4-FFF2-40B4-BE49-F238E27FC236}">
                <a16:creationId xmlns:a16="http://schemas.microsoft.com/office/drawing/2014/main" id="{364F941B-BDDE-82DD-25D4-463E7F41A090}"/>
              </a:ext>
            </a:extLst>
          </p:cNvPr>
          <p:cNvSpPr txBox="1"/>
          <p:nvPr/>
        </p:nvSpPr>
        <p:spPr>
          <a:xfrm>
            <a:off x="574631" y="5698735"/>
            <a:ext cx="6397970" cy="369332"/>
          </a:xfrm>
          <a:prstGeom prst="rect">
            <a:avLst/>
          </a:prstGeom>
          <a:noFill/>
        </p:spPr>
        <p:txBody>
          <a:bodyPr wrap="none" rtlCol="0">
            <a:spAutoFit/>
          </a:bodyPr>
          <a:lstStyle/>
          <a:p>
            <a:r>
              <a:rPr lang="en-US" b="1" u="sng" dirty="0">
                <a:solidFill>
                  <a:srgbClr val="FF0000"/>
                </a:solidFill>
              </a:rPr>
              <a:t>7 “ones” in one sentence.  Must be important.  What is it saying?</a:t>
            </a:r>
          </a:p>
        </p:txBody>
      </p:sp>
      <p:sp>
        <p:nvSpPr>
          <p:cNvPr id="52" name="Frame 51">
            <a:extLst>
              <a:ext uri="{FF2B5EF4-FFF2-40B4-BE49-F238E27FC236}">
                <a16:creationId xmlns:a16="http://schemas.microsoft.com/office/drawing/2014/main" id="{607A5EB6-156D-F2A2-981F-0DF1C8B263F7}"/>
              </a:ext>
            </a:extLst>
          </p:cNvPr>
          <p:cNvSpPr/>
          <p:nvPr/>
        </p:nvSpPr>
        <p:spPr>
          <a:xfrm>
            <a:off x="8666298" y="2371949"/>
            <a:ext cx="1238278" cy="253743"/>
          </a:xfrm>
          <a:prstGeom prst="fram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TextBox 52">
            <a:extLst>
              <a:ext uri="{FF2B5EF4-FFF2-40B4-BE49-F238E27FC236}">
                <a16:creationId xmlns:a16="http://schemas.microsoft.com/office/drawing/2014/main" id="{40CD90BC-D178-DC12-6423-33B18BF487CA}"/>
              </a:ext>
            </a:extLst>
          </p:cNvPr>
          <p:cNvSpPr txBox="1"/>
          <p:nvPr/>
        </p:nvSpPr>
        <p:spPr>
          <a:xfrm>
            <a:off x="10623502" y="2487228"/>
            <a:ext cx="1831591" cy="738664"/>
          </a:xfrm>
          <a:prstGeom prst="rect">
            <a:avLst/>
          </a:prstGeom>
          <a:noFill/>
        </p:spPr>
        <p:txBody>
          <a:bodyPr wrap="square" rtlCol="0">
            <a:spAutoFit/>
          </a:bodyPr>
          <a:lstStyle/>
          <a:p>
            <a:r>
              <a:rPr lang="en-US" sz="1400" dirty="0">
                <a:solidFill>
                  <a:srgbClr val="FF0000"/>
                </a:solidFill>
              </a:rPr>
              <a:t>What is a calling?  What does Paul mean here?</a:t>
            </a:r>
          </a:p>
        </p:txBody>
      </p:sp>
      <p:cxnSp>
        <p:nvCxnSpPr>
          <p:cNvPr id="57" name="Curved Connector 56">
            <a:extLst>
              <a:ext uri="{FF2B5EF4-FFF2-40B4-BE49-F238E27FC236}">
                <a16:creationId xmlns:a16="http://schemas.microsoft.com/office/drawing/2014/main" id="{46DD2140-EDEA-2E60-7AB2-A5FC1FBB452A}"/>
              </a:ext>
            </a:extLst>
          </p:cNvPr>
          <p:cNvCxnSpPr>
            <a:cxnSpLocks/>
            <a:stCxn id="52" idx="0"/>
          </p:cNvCxnSpPr>
          <p:nvPr/>
        </p:nvCxnSpPr>
        <p:spPr>
          <a:xfrm rot="16200000" flipH="1">
            <a:off x="10048591" y="1608795"/>
            <a:ext cx="126870" cy="1653179"/>
          </a:xfrm>
          <a:prstGeom prst="curvedConnector4">
            <a:avLst>
              <a:gd name="adj1" fmla="val -180184"/>
              <a:gd name="adj2" fmla="val 83717"/>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7753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622772-A8AF-A66D-8BE4-ED70C5E93F8B}"/>
              </a:ext>
            </a:extLst>
          </p:cNvPr>
          <p:cNvSpPr>
            <a:spLocks noGrp="1"/>
          </p:cNvSpPr>
          <p:nvPr>
            <p:ph type="title"/>
          </p:nvPr>
        </p:nvSpPr>
        <p:spPr/>
        <p:txBody>
          <a:bodyPr/>
          <a:lstStyle/>
          <a:p>
            <a:r>
              <a:rPr lang="en-US" dirty="0"/>
              <a:t>Ephesians 4:1-6</a:t>
            </a:r>
          </a:p>
        </p:txBody>
      </p:sp>
      <p:sp>
        <p:nvSpPr>
          <p:cNvPr id="3" name="Content Placeholder 2">
            <a:extLst>
              <a:ext uri="{FF2B5EF4-FFF2-40B4-BE49-F238E27FC236}">
                <a16:creationId xmlns:a16="http://schemas.microsoft.com/office/drawing/2014/main" id="{BEF83516-1223-E6BD-B646-B46FCEF6D987}"/>
              </a:ext>
            </a:extLst>
          </p:cNvPr>
          <p:cNvSpPr>
            <a:spLocks noGrp="1"/>
          </p:cNvSpPr>
          <p:nvPr>
            <p:ph sz="half" idx="1"/>
          </p:nvPr>
        </p:nvSpPr>
        <p:spPr/>
        <p:txBody>
          <a:bodyPr>
            <a:normAutofit/>
          </a:bodyPr>
          <a:lstStyle/>
          <a:p>
            <a:pPr>
              <a:buFont typeface="Arial" panose="020B0604020202020204" pitchFamily="34" charset="0"/>
              <a:buChar char="•"/>
            </a:pPr>
            <a:r>
              <a:rPr lang="en-US" sz="2800" dirty="0"/>
              <a:t>What is the Spirit saying to us here in Ephesians 4:1-6?</a:t>
            </a:r>
          </a:p>
        </p:txBody>
      </p:sp>
      <p:sp>
        <p:nvSpPr>
          <p:cNvPr id="5" name="Content Placeholder 4">
            <a:extLst>
              <a:ext uri="{FF2B5EF4-FFF2-40B4-BE49-F238E27FC236}">
                <a16:creationId xmlns:a16="http://schemas.microsoft.com/office/drawing/2014/main" id="{D7EA5238-790A-9AC6-F572-D6C4461AC8DF}"/>
              </a:ext>
            </a:extLst>
          </p:cNvPr>
          <p:cNvSpPr>
            <a:spLocks noGrp="1"/>
          </p:cNvSpPr>
          <p:nvPr>
            <p:ph sz="half" idx="2"/>
          </p:nvPr>
        </p:nvSpPr>
        <p:spPr/>
        <p:txBody>
          <a:bodyPr/>
          <a:lstStyle/>
          <a:p>
            <a:pPr>
              <a:buFont typeface="Arial" panose="020B0604020202020204" pitchFamily="34" charset="0"/>
              <a:buChar char="•"/>
            </a:pPr>
            <a:r>
              <a:rPr lang="en-US" sz="2800" dirty="0"/>
              <a:t>What’s the “big picture” of this passage of Scripture?</a:t>
            </a:r>
          </a:p>
          <a:p>
            <a:endParaRPr lang="en-US" dirty="0"/>
          </a:p>
        </p:txBody>
      </p:sp>
    </p:spTree>
    <p:extLst>
      <p:ext uri="{BB962C8B-B14F-4D97-AF65-F5344CB8AC3E}">
        <p14:creationId xmlns:p14="http://schemas.microsoft.com/office/powerpoint/2010/main" val="3074581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DB2628A-A74C-CFD5-A5B4-DA0AF8C3BCDF}"/>
              </a:ext>
            </a:extLst>
          </p:cNvPr>
          <p:cNvSpPr>
            <a:spLocks noGrp="1"/>
          </p:cNvSpPr>
          <p:nvPr>
            <p:ph type="title"/>
          </p:nvPr>
        </p:nvSpPr>
        <p:spPr/>
        <p:txBody>
          <a:bodyPr/>
          <a:lstStyle/>
          <a:p>
            <a:r>
              <a:rPr lang="en-US" dirty="0"/>
              <a:t>Unity and Love</a:t>
            </a:r>
          </a:p>
        </p:txBody>
      </p:sp>
      <p:sp>
        <p:nvSpPr>
          <p:cNvPr id="6" name="Content Placeholder 5">
            <a:extLst>
              <a:ext uri="{FF2B5EF4-FFF2-40B4-BE49-F238E27FC236}">
                <a16:creationId xmlns:a16="http://schemas.microsoft.com/office/drawing/2014/main" id="{218F3CFE-3518-00F9-100F-9FA4132817AA}"/>
              </a:ext>
            </a:extLst>
          </p:cNvPr>
          <p:cNvSpPr>
            <a:spLocks noGrp="1"/>
          </p:cNvSpPr>
          <p:nvPr>
            <p:ph idx="1"/>
          </p:nvPr>
        </p:nvSpPr>
        <p:spPr/>
        <p:txBody>
          <a:bodyPr/>
          <a:lstStyle/>
          <a:p>
            <a:pPr>
              <a:buFont typeface="Arial" panose="020B0604020202020204" pitchFamily="34" charset="0"/>
              <a:buChar char="•"/>
            </a:pPr>
            <a:r>
              <a:rPr lang="en-US" dirty="0"/>
              <a:t>What is the calling to which the Ephesians have been called?</a:t>
            </a:r>
          </a:p>
          <a:p>
            <a:pPr>
              <a:buFont typeface="Arial" panose="020B0604020202020204" pitchFamily="34" charset="0"/>
              <a:buChar char="•"/>
            </a:pPr>
            <a:r>
              <a:rPr lang="en-US" dirty="0"/>
              <a:t>When you hear someone say they have been called to “something” what do you think of?</a:t>
            </a:r>
          </a:p>
          <a:p>
            <a:pPr lvl="1">
              <a:buFont typeface="Arial" panose="020B0604020202020204" pitchFamily="34" charset="0"/>
              <a:buChar char="•"/>
            </a:pPr>
            <a:r>
              <a:rPr lang="en-US" dirty="0"/>
              <a:t>A job</a:t>
            </a:r>
          </a:p>
          <a:p>
            <a:pPr lvl="1">
              <a:buFont typeface="Arial" panose="020B0604020202020204" pitchFamily="34" charset="0"/>
              <a:buChar char="•"/>
            </a:pPr>
            <a:r>
              <a:rPr lang="en-US" dirty="0"/>
              <a:t>A ministry</a:t>
            </a:r>
          </a:p>
          <a:p>
            <a:pPr lvl="1">
              <a:buFont typeface="Arial" panose="020B0604020202020204" pitchFamily="34" charset="0"/>
              <a:buChar char="•"/>
            </a:pPr>
            <a:r>
              <a:rPr lang="en-US" dirty="0"/>
              <a:t>… </a:t>
            </a:r>
          </a:p>
          <a:p>
            <a:pPr>
              <a:buFont typeface="Arial" panose="020B0604020202020204" pitchFamily="34" charset="0"/>
              <a:buChar char="•"/>
            </a:pPr>
            <a:r>
              <a:rPr lang="en-US" dirty="0"/>
              <a:t>But, what does the Bible say about being “called”?</a:t>
            </a:r>
          </a:p>
          <a:p>
            <a:pPr lvl="1">
              <a:buFont typeface="Arial" panose="020B0604020202020204" pitchFamily="34" charset="0"/>
              <a:buChar char="•"/>
            </a:pPr>
            <a:r>
              <a:rPr lang="en-US" dirty="0"/>
              <a:t>Let’s look at Romans 8:29</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387229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DFD4D-C712-D51F-2F8E-B279E175821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7E1910-41A4-3430-C7C1-77CA1D9F917F}"/>
              </a:ext>
            </a:extLst>
          </p:cNvPr>
          <p:cNvSpPr>
            <a:spLocks noGrp="1"/>
          </p:cNvSpPr>
          <p:nvPr>
            <p:ph idx="1"/>
          </p:nvPr>
        </p:nvSpPr>
        <p:spPr/>
        <p:txBody>
          <a:bodyPr/>
          <a:lstStyle/>
          <a:p>
            <a:r>
              <a:rPr lang="en-US" dirty="0"/>
              <a:t>Romans 8:29: “For those whom he foreknew he also predestined to be conformed to the image of his son, in order that he might be the firstborn among many brothers.”</a:t>
            </a:r>
          </a:p>
        </p:txBody>
      </p:sp>
    </p:spTree>
    <p:extLst>
      <p:ext uri="{BB962C8B-B14F-4D97-AF65-F5344CB8AC3E}">
        <p14:creationId xmlns:p14="http://schemas.microsoft.com/office/powerpoint/2010/main" val="1600870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D1F2-0058-311F-0DD6-1BC8244F668F}"/>
              </a:ext>
            </a:extLst>
          </p:cNvPr>
          <p:cNvSpPr>
            <a:spLocks noGrp="1"/>
          </p:cNvSpPr>
          <p:nvPr>
            <p:ph type="title"/>
          </p:nvPr>
        </p:nvSpPr>
        <p:spPr/>
        <p:txBody>
          <a:bodyPr/>
          <a:lstStyle/>
          <a:p>
            <a:r>
              <a:rPr lang="en-US" dirty="0"/>
              <a:t>Unity and love</a:t>
            </a:r>
          </a:p>
        </p:txBody>
      </p:sp>
      <p:sp>
        <p:nvSpPr>
          <p:cNvPr id="3" name="Content Placeholder 2">
            <a:extLst>
              <a:ext uri="{FF2B5EF4-FFF2-40B4-BE49-F238E27FC236}">
                <a16:creationId xmlns:a16="http://schemas.microsoft.com/office/drawing/2014/main" id="{4ECD3441-808D-AF08-D2BD-F7AE08B8D2E7}"/>
              </a:ext>
            </a:extLst>
          </p:cNvPr>
          <p:cNvSpPr>
            <a:spLocks noGrp="1"/>
          </p:cNvSpPr>
          <p:nvPr>
            <p:ph idx="1"/>
          </p:nvPr>
        </p:nvSpPr>
        <p:spPr/>
        <p:txBody>
          <a:bodyPr/>
          <a:lstStyle/>
          <a:p>
            <a:pPr>
              <a:buFont typeface="Arial" panose="020B0604020202020204" pitchFamily="34" charset="0"/>
              <a:buChar char="•"/>
            </a:pPr>
            <a:r>
              <a:rPr lang="en-US" dirty="0"/>
              <a:t>What are the virtues that Paul wants the church to maintain? (refer back to verses 4:2-3)</a:t>
            </a:r>
          </a:p>
          <a:p>
            <a:endParaRPr lang="en-US" dirty="0"/>
          </a:p>
          <a:p>
            <a:pPr>
              <a:buFont typeface="Arial" panose="020B0604020202020204" pitchFamily="34" charset="0"/>
              <a:buChar char="•"/>
            </a:pPr>
            <a:r>
              <a:rPr lang="en-US" dirty="0"/>
              <a:t>Where have we seen some of these before?</a:t>
            </a:r>
          </a:p>
          <a:p>
            <a:pPr lvl="1">
              <a:buFont typeface="Arial" panose="020B0604020202020204" pitchFamily="34" charset="0"/>
              <a:buChar char="•"/>
            </a:pPr>
            <a:r>
              <a:rPr lang="en-US" dirty="0"/>
              <a:t>Galatians 5:16-24</a:t>
            </a:r>
          </a:p>
          <a:p>
            <a:pPr marL="128016" lvl="1" indent="0">
              <a:buNone/>
            </a:pPr>
            <a:endParaRPr lang="en-US" dirty="0"/>
          </a:p>
          <a:p>
            <a:pPr>
              <a:buFont typeface="Arial" panose="020B0604020202020204" pitchFamily="34" charset="0"/>
              <a:buChar char="•"/>
            </a:pPr>
            <a:r>
              <a:rPr lang="en-US" dirty="0"/>
              <a:t>Why does Paul reference humility first? And, why do you think Paul chooses to emphasize humility, gentleness, patience, love and unity in Ephesians 4:2-3?  Use what you’ve learned about the church in Ephesus to help you answer (Question 16, pg. 119).</a:t>
            </a:r>
          </a:p>
        </p:txBody>
      </p:sp>
    </p:spTree>
    <p:extLst>
      <p:ext uri="{BB962C8B-B14F-4D97-AF65-F5344CB8AC3E}">
        <p14:creationId xmlns:p14="http://schemas.microsoft.com/office/powerpoint/2010/main" val="1854671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998F2-15DA-5DA8-F8B7-342B89F210FD}"/>
              </a:ext>
            </a:extLst>
          </p:cNvPr>
          <p:cNvSpPr>
            <a:spLocks noGrp="1"/>
          </p:cNvSpPr>
          <p:nvPr>
            <p:ph type="title"/>
          </p:nvPr>
        </p:nvSpPr>
        <p:spPr/>
        <p:txBody>
          <a:bodyPr/>
          <a:lstStyle/>
          <a:p>
            <a:r>
              <a:rPr lang="en-US" dirty="0"/>
              <a:t>Unity and love</a:t>
            </a:r>
          </a:p>
        </p:txBody>
      </p:sp>
      <p:sp>
        <p:nvSpPr>
          <p:cNvPr id="3" name="Content Placeholder 2">
            <a:extLst>
              <a:ext uri="{FF2B5EF4-FFF2-40B4-BE49-F238E27FC236}">
                <a16:creationId xmlns:a16="http://schemas.microsoft.com/office/drawing/2014/main" id="{6A5DB525-3DDB-17F8-A8F2-E16C605639F7}"/>
              </a:ext>
            </a:extLst>
          </p:cNvPr>
          <p:cNvSpPr>
            <a:spLocks noGrp="1"/>
          </p:cNvSpPr>
          <p:nvPr>
            <p:ph idx="1"/>
          </p:nvPr>
        </p:nvSpPr>
        <p:spPr/>
        <p:txBody>
          <a:bodyPr/>
          <a:lstStyle/>
          <a:p>
            <a:r>
              <a:rPr lang="en-US" dirty="0"/>
              <a:t>List all the word/phrases with “one” Paul points out in this passage…</a:t>
            </a:r>
          </a:p>
          <a:p>
            <a:endParaRPr lang="en-US" dirty="0"/>
          </a:p>
          <a:p>
            <a:endParaRPr lang="en-US" dirty="0"/>
          </a:p>
          <a:p>
            <a:r>
              <a:rPr lang="en-US" sz="2800" dirty="0"/>
              <a:t>There is one body and one Spirit-just as you were called to one hope at your calling-(5) one Lord, one faith, one baptism, (6) one God and Father of all, who is above all and through all and in all.</a:t>
            </a:r>
          </a:p>
          <a:p>
            <a:endParaRPr lang="en-US" dirty="0"/>
          </a:p>
          <a:p>
            <a:endParaRPr lang="en-US" dirty="0"/>
          </a:p>
        </p:txBody>
      </p:sp>
    </p:spTree>
    <p:extLst>
      <p:ext uri="{BB962C8B-B14F-4D97-AF65-F5344CB8AC3E}">
        <p14:creationId xmlns:p14="http://schemas.microsoft.com/office/powerpoint/2010/main" val="2393767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998F2-15DA-5DA8-F8B7-342B89F210FD}"/>
              </a:ext>
            </a:extLst>
          </p:cNvPr>
          <p:cNvSpPr>
            <a:spLocks noGrp="1"/>
          </p:cNvSpPr>
          <p:nvPr>
            <p:ph type="title"/>
          </p:nvPr>
        </p:nvSpPr>
        <p:spPr/>
        <p:txBody>
          <a:bodyPr/>
          <a:lstStyle/>
          <a:p>
            <a:r>
              <a:rPr lang="en-US" dirty="0"/>
              <a:t>Unity and love</a:t>
            </a:r>
          </a:p>
        </p:txBody>
      </p:sp>
      <p:sp>
        <p:nvSpPr>
          <p:cNvPr id="3" name="Content Placeholder 2">
            <a:extLst>
              <a:ext uri="{FF2B5EF4-FFF2-40B4-BE49-F238E27FC236}">
                <a16:creationId xmlns:a16="http://schemas.microsoft.com/office/drawing/2014/main" id="{6A5DB525-3DDB-17F8-A8F2-E16C605639F7}"/>
              </a:ext>
            </a:extLst>
          </p:cNvPr>
          <p:cNvSpPr>
            <a:spLocks noGrp="1"/>
          </p:cNvSpPr>
          <p:nvPr>
            <p:ph idx="1"/>
          </p:nvPr>
        </p:nvSpPr>
        <p:spPr/>
        <p:txBody>
          <a:bodyPr/>
          <a:lstStyle/>
          <a:p>
            <a:r>
              <a:rPr lang="en-US" dirty="0"/>
              <a:t>List the word ”one” Paul points out in this passage…</a:t>
            </a:r>
          </a:p>
          <a:p>
            <a:r>
              <a:rPr lang="en-US" dirty="0"/>
              <a:t>One Body</a:t>
            </a:r>
          </a:p>
          <a:p>
            <a:r>
              <a:rPr lang="en-US" dirty="0"/>
              <a:t>One Spirit</a:t>
            </a:r>
          </a:p>
          <a:p>
            <a:r>
              <a:rPr lang="en-US" dirty="0"/>
              <a:t>One Hope</a:t>
            </a:r>
          </a:p>
          <a:p>
            <a:r>
              <a:rPr lang="en-US" dirty="0"/>
              <a:t>One Lord</a:t>
            </a:r>
          </a:p>
          <a:p>
            <a:r>
              <a:rPr lang="en-US" dirty="0"/>
              <a:t>One Faith</a:t>
            </a:r>
          </a:p>
          <a:p>
            <a:r>
              <a:rPr lang="en-US" dirty="0"/>
              <a:t>One Baptism</a:t>
            </a:r>
          </a:p>
          <a:p>
            <a:r>
              <a:rPr lang="en-US" dirty="0"/>
              <a:t>One God</a:t>
            </a:r>
          </a:p>
          <a:p>
            <a:endParaRPr lang="en-US" dirty="0"/>
          </a:p>
          <a:p>
            <a:endParaRPr lang="en-US" dirty="0"/>
          </a:p>
        </p:txBody>
      </p:sp>
    </p:spTree>
    <p:extLst>
      <p:ext uri="{BB962C8B-B14F-4D97-AF65-F5344CB8AC3E}">
        <p14:creationId xmlns:p14="http://schemas.microsoft.com/office/powerpoint/2010/main" val="3410154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ECE50-F262-3AEE-368A-2746ABA1FF20}"/>
              </a:ext>
            </a:extLst>
          </p:cNvPr>
          <p:cNvSpPr>
            <a:spLocks noGrp="1"/>
          </p:cNvSpPr>
          <p:nvPr>
            <p:ph type="title"/>
          </p:nvPr>
        </p:nvSpPr>
        <p:spPr/>
        <p:txBody>
          <a:bodyPr/>
          <a:lstStyle/>
          <a:p>
            <a:r>
              <a:rPr lang="en-US" dirty="0"/>
              <a:t>Unity and love</a:t>
            </a:r>
          </a:p>
        </p:txBody>
      </p:sp>
      <p:sp>
        <p:nvSpPr>
          <p:cNvPr id="3" name="Content Placeholder 2">
            <a:extLst>
              <a:ext uri="{FF2B5EF4-FFF2-40B4-BE49-F238E27FC236}">
                <a16:creationId xmlns:a16="http://schemas.microsoft.com/office/drawing/2014/main" id="{6DB27455-C0A7-F332-B311-4FC4462DA8C8}"/>
              </a:ext>
            </a:extLst>
          </p:cNvPr>
          <p:cNvSpPr>
            <a:spLocks noGrp="1"/>
          </p:cNvSpPr>
          <p:nvPr>
            <p:ph idx="1"/>
          </p:nvPr>
        </p:nvSpPr>
        <p:spPr/>
        <p:txBody>
          <a:bodyPr/>
          <a:lstStyle/>
          <a:p>
            <a:r>
              <a:rPr lang="en-US" dirty="0"/>
              <a:t>What does all these “ones” mean?</a:t>
            </a:r>
          </a:p>
        </p:txBody>
      </p:sp>
    </p:spTree>
    <p:extLst>
      <p:ext uri="{BB962C8B-B14F-4D97-AF65-F5344CB8AC3E}">
        <p14:creationId xmlns:p14="http://schemas.microsoft.com/office/powerpoint/2010/main" val="1062528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96F5-3AE9-D6AC-8F15-699E081C9289}"/>
              </a:ext>
            </a:extLst>
          </p:cNvPr>
          <p:cNvSpPr>
            <a:spLocks noGrp="1"/>
          </p:cNvSpPr>
          <p:nvPr>
            <p:ph type="title"/>
          </p:nvPr>
        </p:nvSpPr>
        <p:spPr/>
        <p:txBody>
          <a:bodyPr/>
          <a:lstStyle/>
          <a:p>
            <a:r>
              <a:rPr lang="en-US" dirty="0"/>
              <a:t>Unity and Love</a:t>
            </a:r>
          </a:p>
        </p:txBody>
      </p:sp>
      <p:sp>
        <p:nvSpPr>
          <p:cNvPr id="3" name="Content Placeholder 2">
            <a:extLst>
              <a:ext uri="{FF2B5EF4-FFF2-40B4-BE49-F238E27FC236}">
                <a16:creationId xmlns:a16="http://schemas.microsoft.com/office/drawing/2014/main" id="{7AD8F098-2AC7-2B0A-067B-E74A188A5B45}"/>
              </a:ext>
            </a:extLst>
          </p:cNvPr>
          <p:cNvSpPr>
            <a:spLocks noGrp="1"/>
          </p:cNvSpPr>
          <p:nvPr>
            <p:ph idx="1"/>
          </p:nvPr>
        </p:nvSpPr>
        <p:spPr/>
        <p:txBody>
          <a:bodyPr/>
          <a:lstStyle/>
          <a:p>
            <a:pPr>
              <a:buFont typeface="Arial" panose="020B0604020202020204" pitchFamily="34" charset="0"/>
              <a:buChar char="•"/>
            </a:pPr>
            <a:r>
              <a:rPr lang="en-US" dirty="0"/>
              <a:t>Why is unity required of the church (Question 20, pg. 121)</a:t>
            </a:r>
          </a:p>
          <a:p>
            <a:pPr>
              <a:buFont typeface="Arial" panose="020B0604020202020204" pitchFamily="34" charset="0"/>
              <a:buChar char="•"/>
            </a:pPr>
            <a:r>
              <a:rPr lang="en-US" dirty="0"/>
              <a:t>How does Paul say we will accomplish that unity?</a:t>
            </a:r>
          </a:p>
          <a:p>
            <a:pPr>
              <a:buFont typeface="Arial" panose="020B0604020202020204" pitchFamily="34" charset="0"/>
              <a:buChar char="•"/>
            </a:pPr>
            <a:r>
              <a:rPr lang="en-US" dirty="0"/>
              <a:t>Why is this message of unity particularly impactful coming from Paul?</a:t>
            </a:r>
          </a:p>
        </p:txBody>
      </p:sp>
    </p:spTree>
    <p:extLst>
      <p:ext uri="{BB962C8B-B14F-4D97-AF65-F5344CB8AC3E}">
        <p14:creationId xmlns:p14="http://schemas.microsoft.com/office/powerpoint/2010/main" val="948783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3300-6E55-97F3-F721-34B5743049AC}"/>
              </a:ext>
            </a:extLst>
          </p:cNvPr>
          <p:cNvSpPr>
            <a:spLocks noGrp="1"/>
          </p:cNvSpPr>
          <p:nvPr>
            <p:ph type="title"/>
          </p:nvPr>
        </p:nvSpPr>
        <p:spPr/>
        <p:txBody>
          <a:bodyPr/>
          <a:lstStyle/>
          <a:p>
            <a:r>
              <a:rPr lang="en-US" dirty="0"/>
              <a:t>Application and Reflection</a:t>
            </a:r>
          </a:p>
        </p:txBody>
      </p:sp>
      <p:sp>
        <p:nvSpPr>
          <p:cNvPr id="3" name="Content Placeholder 2">
            <a:extLst>
              <a:ext uri="{FF2B5EF4-FFF2-40B4-BE49-F238E27FC236}">
                <a16:creationId xmlns:a16="http://schemas.microsoft.com/office/drawing/2014/main" id="{557A1A60-2EFB-B276-6634-3F3919B89F51}"/>
              </a:ext>
            </a:extLst>
          </p:cNvPr>
          <p:cNvSpPr>
            <a:spLocks noGrp="1"/>
          </p:cNvSpPr>
          <p:nvPr>
            <p:ph idx="1"/>
          </p:nvPr>
        </p:nvSpPr>
        <p:spPr/>
        <p:txBody>
          <a:bodyPr/>
          <a:lstStyle/>
          <a:p>
            <a:pPr marL="0" indent="0">
              <a:buNone/>
            </a:pPr>
            <a:r>
              <a:rPr lang="en-US" dirty="0"/>
              <a:t>Reflect on the love Jesus has shown you and the love you are called to show others.  What has God impressed on you through our study on Ephesians 4:1-6?</a:t>
            </a:r>
          </a:p>
        </p:txBody>
      </p:sp>
    </p:spTree>
    <p:extLst>
      <p:ext uri="{BB962C8B-B14F-4D97-AF65-F5344CB8AC3E}">
        <p14:creationId xmlns:p14="http://schemas.microsoft.com/office/powerpoint/2010/main" val="1397486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6E71-84EB-0235-3A10-B9606E5C3C13}"/>
              </a:ext>
            </a:extLst>
          </p:cNvPr>
          <p:cNvSpPr>
            <a:spLocks noGrp="1"/>
          </p:cNvSpPr>
          <p:nvPr>
            <p:ph type="title"/>
          </p:nvPr>
        </p:nvSpPr>
        <p:spPr/>
        <p:txBody>
          <a:bodyPr/>
          <a:lstStyle/>
          <a:p>
            <a:r>
              <a:rPr lang="en-US" dirty="0"/>
              <a:t>Prayer Requests</a:t>
            </a:r>
          </a:p>
        </p:txBody>
      </p:sp>
      <p:sp>
        <p:nvSpPr>
          <p:cNvPr id="3" name="Content Placeholder 2">
            <a:extLst>
              <a:ext uri="{FF2B5EF4-FFF2-40B4-BE49-F238E27FC236}">
                <a16:creationId xmlns:a16="http://schemas.microsoft.com/office/drawing/2014/main" id="{F97930B5-4655-994D-2008-8A67A3768D57}"/>
              </a:ext>
            </a:extLst>
          </p:cNvPr>
          <p:cNvSpPr>
            <a:spLocks noGrp="1"/>
          </p:cNvSpPr>
          <p:nvPr>
            <p:ph idx="1"/>
          </p:nvPr>
        </p:nvSpPr>
        <p:spPr/>
        <p:txBody>
          <a:bodyPr/>
          <a:lstStyle/>
          <a:p>
            <a:r>
              <a:rPr lang="en-US" dirty="0"/>
              <a:t>Praying for all impacted by the hurricane</a:t>
            </a:r>
          </a:p>
          <a:p>
            <a:r>
              <a:rPr lang="en-US" dirty="0"/>
              <a:t>Protection, provision, and assistance for those still without power, water, food, etc.</a:t>
            </a:r>
          </a:p>
          <a:p>
            <a:r>
              <a:rPr lang="en-US" dirty="0"/>
              <a:t>Specifically for NC and East Tennessee</a:t>
            </a:r>
          </a:p>
          <a:p>
            <a:endParaRPr lang="en-US" dirty="0"/>
          </a:p>
          <a:p>
            <a:r>
              <a:rPr lang="en-US" dirty="0"/>
              <a:t>What other Requests?</a:t>
            </a:r>
          </a:p>
        </p:txBody>
      </p:sp>
    </p:spTree>
    <p:extLst>
      <p:ext uri="{BB962C8B-B14F-4D97-AF65-F5344CB8AC3E}">
        <p14:creationId xmlns:p14="http://schemas.microsoft.com/office/powerpoint/2010/main" val="2137734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E63D-0852-1DBA-C98E-A2E3B1C865A6}"/>
              </a:ext>
            </a:extLst>
          </p:cNvPr>
          <p:cNvSpPr>
            <a:spLocks noGrp="1"/>
          </p:cNvSpPr>
          <p:nvPr>
            <p:ph type="title"/>
          </p:nvPr>
        </p:nvSpPr>
        <p:spPr/>
        <p:txBody>
          <a:bodyPr/>
          <a:lstStyle/>
          <a:p>
            <a:r>
              <a:rPr lang="en-US" dirty="0"/>
              <a:t>Housekeeping of upcoming events</a:t>
            </a:r>
          </a:p>
        </p:txBody>
      </p:sp>
      <p:sp>
        <p:nvSpPr>
          <p:cNvPr id="3" name="Content Placeholder 2">
            <a:extLst>
              <a:ext uri="{FF2B5EF4-FFF2-40B4-BE49-F238E27FC236}">
                <a16:creationId xmlns:a16="http://schemas.microsoft.com/office/drawing/2014/main" id="{3C3375A9-5678-B4DE-B655-89F471588830}"/>
              </a:ext>
            </a:extLst>
          </p:cNvPr>
          <p:cNvSpPr>
            <a:spLocks noGrp="1"/>
          </p:cNvSpPr>
          <p:nvPr>
            <p:ph idx="1"/>
          </p:nvPr>
        </p:nvSpPr>
        <p:spPr/>
        <p:txBody>
          <a:bodyPr/>
          <a:lstStyle/>
          <a:p>
            <a:pPr>
              <a:buFont typeface="Arial" panose="020B0604020202020204" pitchFamily="34" charset="0"/>
              <a:buChar char="•"/>
            </a:pPr>
            <a:r>
              <a:rPr lang="en-US" dirty="0"/>
              <a:t>Collecting donations/money for New Foundations Children Home</a:t>
            </a:r>
          </a:p>
          <a:p>
            <a:pPr lvl="1">
              <a:buFont typeface="Arial" panose="020B0604020202020204" pitchFamily="34" charset="0"/>
              <a:buChar char="•"/>
            </a:pPr>
            <a:r>
              <a:rPr lang="en-US" dirty="0"/>
              <a:t>In need of prepackaged snacks and waters</a:t>
            </a:r>
          </a:p>
          <a:p>
            <a:pPr lvl="1">
              <a:buFont typeface="Arial" panose="020B0604020202020204" pitchFamily="34" charset="0"/>
              <a:buChar char="•"/>
            </a:pPr>
            <a:r>
              <a:rPr lang="en-US" dirty="0"/>
              <a:t>Possible activities for kids due to no power, internet, and school out </a:t>
            </a:r>
          </a:p>
          <a:p>
            <a:pPr lvl="1">
              <a:buFont typeface="Arial" panose="020B0604020202020204" pitchFamily="34" charset="0"/>
              <a:buChar char="•"/>
            </a:pPr>
            <a:r>
              <a:rPr lang="en-US" dirty="0"/>
              <a:t>Will go to Sam’s Thursday and deliver Thursday afternoon or Friday morning</a:t>
            </a:r>
          </a:p>
          <a:p>
            <a:pPr>
              <a:buFont typeface="Arial" panose="020B0604020202020204" pitchFamily="34" charset="0"/>
              <a:buChar char="•"/>
            </a:pPr>
            <a:r>
              <a:rPr lang="en-US" dirty="0"/>
              <a:t>October 11: Craft Night</a:t>
            </a:r>
          </a:p>
          <a:p>
            <a:pPr lvl="1">
              <a:buFont typeface="Arial" panose="020B0604020202020204" pitchFamily="34" charset="0"/>
              <a:buChar char="•"/>
            </a:pPr>
            <a:r>
              <a:rPr lang="en-US" dirty="0"/>
              <a:t>Please RSVP and bring $10 for the wood sign we will be making</a:t>
            </a:r>
          </a:p>
          <a:p>
            <a:pPr lvl="1">
              <a:buFont typeface="Arial" panose="020B0604020202020204" pitchFamily="34" charset="0"/>
              <a:buChar char="•"/>
            </a:pPr>
            <a:r>
              <a:rPr lang="en-US" dirty="0"/>
              <a:t>Food will be provided (Pizza)</a:t>
            </a:r>
          </a:p>
          <a:p>
            <a:pPr lvl="1">
              <a:buFont typeface="Arial" panose="020B0604020202020204" pitchFamily="34" charset="0"/>
              <a:buChar char="•"/>
            </a:pPr>
            <a:r>
              <a:rPr lang="en-US" dirty="0"/>
              <a:t>Kids welcome</a:t>
            </a:r>
          </a:p>
          <a:p>
            <a:pPr>
              <a:buFont typeface="Arial" panose="020B0604020202020204" pitchFamily="34" charset="0"/>
              <a:buChar char="•"/>
            </a:pPr>
            <a:r>
              <a:rPr lang="en-US" dirty="0"/>
              <a:t>November Mission Event</a:t>
            </a:r>
          </a:p>
          <a:p>
            <a:pPr lvl="1">
              <a:buFont typeface="Arial" panose="020B0604020202020204" pitchFamily="34" charset="0"/>
              <a:buChar char="•"/>
            </a:pPr>
            <a:r>
              <a:rPr lang="en-US" dirty="0"/>
              <a:t>Ideas?</a:t>
            </a:r>
          </a:p>
          <a:p>
            <a:pPr lvl="1">
              <a:buFont typeface="Arial" panose="020B0604020202020204" pitchFamily="34" charset="0"/>
              <a:buChar char="•"/>
            </a:pPr>
            <a:r>
              <a:rPr lang="en-US" dirty="0"/>
              <a:t>Boots on the ground, Get into the Community</a:t>
            </a:r>
          </a:p>
        </p:txBody>
      </p:sp>
    </p:spTree>
    <p:extLst>
      <p:ext uri="{BB962C8B-B14F-4D97-AF65-F5344CB8AC3E}">
        <p14:creationId xmlns:p14="http://schemas.microsoft.com/office/powerpoint/2010/main" val="356515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47C7F-3B17-CC90-720A-914BE7300E8F}"/>
              </a:ext>
            </a:extLst>
          </p:cNvPr>
          <p:cNvSpPr>
            <a:spLocks noGrp="1"/>
          </p:cNvSpPr>
          <p:nvPr>
            <p:ph type="title"/>
          </p:nvPr>
        </p:nvSpPr>
        <p:spPr/>
        <p:txBody>
          <a:bodyPr/>
          <a:lstStyle/>
          <a:p>
            <a:r>
              <a:rPr lang="en-US" dirty="0"/>
              <a:t>Review of Chapters 1-3</a:t>
            </a:r>
          </a:p>
        </p:txBody>
      </p:sp>
      <p:sp>
        <p:nvSpPr>
          <p:cNvPr id="3" name="Content Placeholder 2">
            <a:extLst>
              <a:ext uri="{FF2B5EF4-FFF2-40B4-BE49-F238E27FC236}">
                <a16:creationId xmlns:a16="http://schemas.microsoft.com/office/drawing/2014/main" id="{16E406D1-6EDE-F55A-AB30-83DC300AFE6E}"/>
              </a:ext>
            </a:extLst>
          </p:cNvPr>
          <p:cNvSpPr>
            <a:spLocks noGrp="1"/>
          </p:cNvSpPr>
          <p:nvPr>
            <p:ph idx="1"/>
          </p:nvPr>
        </p:nvSpPr>
        <p:spPr/>
        <p:txBody>
          <a:bodyPr/>
          <a:lstStyle/>
          <a:p>
            <a:r>
              <a:rPr lang="en-US" dirty="0"/>
              <a:t>What have you learned from Ephesians 1?</a:t>
            </a:r>
          </a:p>
          <a:p>
            <a:endParaRPr lang="en-US" dirty="0"/>
          </a:p>
          <a:p>
            <a:r>
              <a:rPr lang="en-US" dirty="0"/>
              <a:t>What have you learned from Ephesians 2?</a:t>
            </a:r>
          </a:p>
          <a:p>
            <a:endParaRPr lang="en-US" dirty="0"/>
          </a:p>
          <a:p>
            <a:r>
              <a:rPr lang="en-US" dirty="0"/>
              <a:t>What have you learned from Ephesians 3?</a:t>
            </a:r>
          </a:p>
        </p:txBody>
      </p:sp>
    </p:spTree>
    <p:extLst>
      <p:ext uri="{BB962C8B-B14F-4D97-AF65-F5344CB8AC3E}">
        <p14:creationId xmlns:p14="http://schemas.microsoft.com/office/powerpoint/2010/main" val="3934035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89618-27CE-F613-A985-32C5343E6106}"/>
              </a:ext>
            </a:extLst>
          </p:cNvPr>
          <p:cNvSpPr>
            <a:spLocks noGrp="1"/>
          </p:cNvSpPr>
          <p:nvPr>
            <p:ph type="title"/>
          </p:nvPr>
        </p:nvSpPr>
        <p:spPr/>
        <p:txBody>
          <a:bodyPr/>
          <a:lstStyle/>
          <a:p>
            <a:r>
              <a:rPr lang="en-US" dirty="0"/>
              <a:t>Abiding in Christ</a:t>
            </a:r>
          </a:p>
        </p:txBody>
      </p:sp>
      <p:sp>
        <p:nvSpPr>
          <p:cNvPr id="3" name="Content Placeholder 2">
            <a:extLst>
              <a:ext uri="{FF2B5EF4-FFF2-40B4-BE49-F238E27FC236}">
                <a16:creationId xmlns:a16="http://schemas.microsoft.com/office/drawing/2014/main" id="{A21A2E35-E330-9E18-41F6-1065524E3B37}"/>
              </a:ext>
            </a:extLst>
          </p:cNvPr>
          <p:cNvSpPr>
            <a:spLocks noGrp="1"/>
          </p:cNvSpPr>
          <p:nvPr>
            <p:ph idx="1"/>
          </p:nvPr>
        </p:nvSpPr>
        <p:spPr/>
        <p:txBody>
          <a:bodyPr/>
          <a:lstStyle/>
          <a:p>
            <a:r>
              <a:rPr lang="en-US" dirty="0"/>
              <a:t>What does it mean to ”abide in Christ”? (Question 4; pg. 115).  Look up the definition of the word abide.</a:t>
            </a:r>
          </a:p>
          <a:p>
            <a:endParaRPr lang="en-US" dirty="0"/>
          </a:p>
          <a:p>
            <a:endParaRPr lang="en-US" dirty="0"/>
          </a:p>
          <a:p>
            <a:r>
              <a:rPr lang="en-US" dirty="0"/>
              <a:t>Question 5 (pg. 115).  What happens when we abide in Christ?  What about when we do not abide in Him?</a:t>
            </a:r>
          </a:p>
          <a:p>
            <a:r>
              <a:rPr lang="en-US" dirty="0"/>
              <a:t>(Hint: Look to John 15:1-11; specifically verses 4-8)</a:t>
            </a:r>
          </a:p>
        </p:txBody>
      </p:sp>
    </p:spTree>
    <p:extLst>
      <p:ext uri="{BB962C8B-B14F-4D97-AF65-F5344CB8AC3E}">
        <p14:creationId xmlns:p14="http://schemas.microsoft.com/office/powerpoint/2010/main" val="274367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1A45-8CB3-B6B6-B6C3-B20786431176}"/>
              </a:ext>
            </a:extLst>
          </p:cNvPr>
          <p:cNvSpPr>
            <a:spLocks noGrp="1"/>
          </p:cNvSpPr>
          <p:nvPr>
            <p:ph type="title"/>
          </p:nvPr>
        </p:nvSpPr>
        <p:spPr/>
        <p:txBody>
          <a:bodyPr/>
          <a:lstStyle/>
          <a:p>
            <a:r>
              <a:rPr lang="en-US" dirty="0"/>
              <a:t>Abiding in Christ</a:t>
            </a:r>
          </a:p>
        </p:txBody>
      </p:sp>
      <p:sp>
        <p:nvSpPr>
          <p:cNvPr id="3" name="Content Placeholder 2">
            <a:extLst>
              <a:ext uri="{FF2B5EF4-FFF2-40B4-BE49-F238E27FC236}">
                <a16:creationId xmlns:a16="http://schemas.microsoft.com/office/drawing/2014/main" id="{F3DEA2F7-4FF1-32E6-871B-D5F988525905}"/>
              </a:ext>
            </a:extLst>
          </p:cNvPr>
          <p:cNvSpPr>
            <a:spLocks noGrp="1"/>
          </p:cNvSpPr>
          <p:nvPr>
            <p:ph idx="1"/>
          </p:nvPr>
        </p:nvSpPr>
        <p:spPr/>
        <p:txBody>
          <a:bodyPr/>
          <a:lstStyle/>
          <a:p>
            <a:r>
              <a:rPr lang="en-US" dirty="0"/>
              <a:t>Questions 7 (pg. 116).  Ephesians 4-6 presents us with a lot of things to do.  Do you remember some of them from your reading?  What are they?</a:t>
            </a:r>
          </a:p>
          <a:p>
            <a:endParaRPr lang="en-US" dirty="0"/>
          </a:p>
          <a:p>
            <a:endParaRPr lang="en-US" dirty="0"/>
          </a:p>
          <a:p>
            <a:r>
              <a:rPr lang="en-US" dirty="0"/>
              <a:t>Questions 8 (pg. 116).  But let’s also remember that Ephesians 1-3 presents us with </a:t>
            </a:r>
            <a:r>
              <a:rPr lang="en-US" b="1" i="1" dirty="0"/>
              <a:t>who we are </a:t>
            </a:r>
            <a:r>
              <a:rPr lang="en-US" dirty="0"/>
              <a:t>and </a:t>
            </a:r>
            <a:r>
              <a:rPr lang="en-US" b="1" i="1" dirty="0"/>
              <a:t>whose we are.  </a:t>
            </a:r>
            <a:r>
              <a:rPr lang="en-US" dirty="0"/>
              <a:t>Do you remember some of these moments?  </a:t>
            </a:r>
          </a:p>
          <a:p>
            <a:endParaRPr lang="en-US" b="1" i="1" dirty="0"/>
          </a:p>
          <a:p>
            <a:r>
              <a:rPr lang="en-US" b="1" i="1" dirty="0"/>
              <a:t>Ephesians 1-3 has been an invitation to abide in Christ by the grace of God through the Spirit of God.  Ephesians 4-6 tells us what the result of that abiding will be: we will bear fruit.</a:t>
            </a:r>
          </a:p>
        </p:txBody>
      </p:sp>
    </p:spTree>
    <p:extLst>
      <p:ext uri="{BB962C8B-B14F-4D97-AF65-F5344CB8AC3E}">
        <p14:creationId xmlns:p14="http://schemas.microsoft.com/office/powerpoint/2010/main" val="3090810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B8D4-F153-0044-62CB-351DF8E6C0E4}"/>
              </a:ext>
            </a:extLst>
          </p:cNvPr>
          <p:cNvSpPr>
            <a:spLocks noGrp="1"/>
          </p:cNvSpPr>
          <p:nvPr>
            <p:ph type="title"/>
          </p:nvPr>
        </p:nvSpPr>
        <p:spPr/>
        <p:txBody>
          <a:bodyPr/>
          <a:lstStyle/>
          <a:p>
            <a:r>
              <a:rPr lang="en-US" dirty="0"/>
              <a:t>Abide in Christ</a:t>
            </a:r>
          </a:p>
        </p:txBody>
      </p:sp>
      <p:sp>
        <p:nvSpPr>
          <p:cNvPr id="3" name="Content Placeholder 2">
            <a:extLst>
              <a:ext uri="{FF2B5EF4-FFF2-40B4-BE49-F238E27FC236}">
                <a16:creationId xmlns:a16="http://schemas.microsoft.com/office/drawing/2014/main" id="{982521D1-E7E3-744C-38DE-25EDBEE43AB3}"/>
              </a:ext>
            </a:extLst>
          </p:cNvPr>
          <p:cNvSpPr>
            <a:spLocks noGrp="1"/>
          </p:cNvSpPr>
          <p:nvPr>
            <p:ph idx="1"/>
          </p:nvPr>
        </p:nvSpPr>
        <p:spPr/>
        <p:txBody>
          <a:bodyPr>
            <a:noAutofit/>
          </a:bodyPr>
          <a:lstStyle/>
          <a:p>
            <a:pPr marL="0" indent="0">
              <a:buNone/>
            </a:pPr>
            <a:r>
              <a:rPr lang="en-US" sz="2800" dirty="0"/>
              <a:t>Jesus invites us to abide in Him.  Before we jump into Ephesians 4, lets sit in that invitation for a minute.  What does that mean to you?  </a:t>
            </a:r>
          </a:p>
          <a:p>
            <a:pPr>
              <a:buFont typeface="Arial" panose="020B0604020202020204" pitchFamily="34" charset="0"/>
              <a:buChar char="•"/>
            </a:pPr>
            <a:r>
              <a:rPr lang="en-US" sz="2800" dirty="0"/>
              <a:t>Read John 15:1-11 and note everything Jesus says to us here.</a:t>
            </a:r>
          </a:p>
          <a:p>
            <a:pPr>
              <a:buFont typeface="Arial" panose="020B0604020202020204" pitchFamily="34" charset="0"/>
              <a:buChar char="•"/>
            </a:pPr>
            <a:r>
              <a:rPr lang="en-US" sz="2800" dirty="0"/>
              <a:t>Discuss the ones you most need to be reminded of today.</a:t>
            </a:r>
          </a:p>
          <a:p>
            <a:pPr marL="0" indent="0">
              <a:buNone/>
            </a:pPr>
            <a:endParaRPr lang="en-US" sz="2800" dirty="0"/>
          </a:p>
          <a:p>
            <a:pPr marL="0" indent="0">
              <a:buNone/>
            </a:pPr>
            <a:r>
              <a:rPr lang="en-US" sz="2400" b="1" i="1" dirty="0"/>
              <a:t>Remember PEMDAS from math?  Please Excuse My Dear Aunt Sally.  Order of Operations…“Paul’s order of operations is even more important.  We can’t delight in obeying the Lord if we don’t know him.  We have to learn His name-to begin to plumb the depths of the fullness of goodness and love that God offers-before we can bring honor to that name through our obedience to Him</a:t>
            </a:r>
          </a:p>
        </p:txBody>
      </p:sp>
    </p:spTree>
    <p:extLst>
      <p:ext uri="{BB962C8B-B14F-4D97-AF65-F5344CB8AC3E}">
        <p14:creationId xmlns:p14="http://schemas.microsoft.com/office/powerpoint/2010/main" val="159472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E6235-12A7-C328-2020-A10F86347B35}"/>
              </a:ext>
            </a:extLst>
          </p:cNvPr>
          <p:cNvSpPr>
            <a:spLocks noGrp="1"/>
          </p:cNvSpPr>
          <p:nvPr>
            <p:ph type="title"/>
          </p:nvPr>
        </p:nvSpPr>
        <p:spPr/>
        <p:txBody>
          <a:bodyPr/>
          <a:lstStyle/>
          <a:p>
            <a:r>
              <a:rPr lang="en-US" dirty="0"/>
              <a:t>Ephesians 4:1-6 Unity &amp; diversity in the Body of Christ (ESV Version)</a:t>
            </a:r>
          </a:p>
        </p:txBody>
      </p:sp>
      <p:sp>
        <p:nvSpPr>
          <p:cNvPr id="3" name="Content Placeholder 2">
            <a:extLst>
              <a:ext uri="{FF2B5EF4-FFF2-40B4-BE49-F238E27FC236}">
                <a16:creationId xmlns:a16="http://schemas.microsoft.com/office/drawing/2014/main" id="{6840C986-8A5E-2E71-FFCB-74C32CE0DAF4}"/>
              </a:ext>
            </a:extLst>
          </p:cNvPr>
          <p:cNvSpPr>
            <a:spLocks noGrp="1"/>
          </p:cNvSpPr>
          <p:nvPr>
            <p:ph idx="1"/>
          </p:nvPr>
        </p:nvSpPr>
        <p:spPr/>
        <p:txBody>
          <a:bodyPr>
            <a:noAutofit/>
          </a:bodyPr>
          <a:lstStyle/>
          <a:p>
            <a:r>
              <a:rPr lang="en-US" sz="3200" b="1" dirty="0"/>
              <a:t>4</a:t>
            </a:r>
            <a:r>
              <a:rPr lang="en-US" sz="3200" dirty="0"/>
              <a:t>(1) Therefore, I, the prisoner in the Lord, urge you to walk worthy of the calling you have received, (2) with all humility and gentleness, with patience, bearing with one another in love, (3) making every effort to keep the unity of the Spirit through the bond of peace. (4) There is one body and one Spirit-just as you were called to one hope at your calling-(5) one Lord, one faith, one baptism, (6) one God and Father of all, who is above all and through all and in all. </a:t>
            </a:r>
          </a:p>
        </p:txBody>
      </p:sp>
    </p:spTree>
    <p:extLst>
      <p:ext uri="{BB962C8B-B14F-4D97-AF65-F5344CB8AC3E}">
        <p14:creationId xmlns:p14="http://schemas.microsoft.com/office/powerpoint/2010/main" val="2953612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7B104-915A-BEAD-2F20-298C9CAB6857}"/>
              </a:ext>
            </a:extLst>
          </p:cNvPr>
          <p:cNvSpPr>
            <a:spLocks noGrp="1"/>
          </p:cNvSpPr>
          <p:nvPr>
            <p:ph type="title"/>
          </p:nvPr>
        </p:nvSpPr>
        <p:spPr/>
        <p:txBody>
          <a:bodyPr/>
          <a:lstStyle/>
          <a:p>
            <a:r>
              <a:rPr lang="en-US" dirty="0"/>
              <a:t>Ephesians 4:1-6 Unity &amp; diversity in the Body of Christ (Amplified version)</a:t>
            </a:r>
          </a:p>
        </p:txBody>
      </p:sp>
      <p:sp>
        <p:nvSpPr>
          <p:cNvPr id="3" name="Content Placeholder 2">
            <a:extLst>
              <a:ext uri="{FF2B5EF4-FFF2-40B4-BE49-F238E27FC236}">
                <a16:creationId xmlns:a16="http://schemas.microsoft.com/office/drawing/2014/main" id="{0B4CA2AE-16BB-98B4-8CBC-CB0C1533A1C9}"/>
              </a:ext>
            </a:extLst>
          </p:cNvPr>
          <p:cNvSpPr>
            <a:spLocks noGrp="1"/>
          </p:cNvSpPr>
          <p:nvPr>
            <p:ph idx="1"/>
          </p:nvPr>
        </p:nvSpPr>
        <p:spPr/>
        <p:txBody>
          <a:bodyPr>
            <a:noAutofit/>
          </a:bodyPr>
          <a:lstStyle/>
          <a:p>
            <a:r>
              <a:rPr lang="en-US" sz="2600" b="1" i="0" dirty="0">
                <a:solidFill>
                  <a:srgbClr val="000000"/>
                </a:solidFill>
                <a:effectLst/>
                <a:highlight>
                  <a:srgbClr val="FFFFFF"/>
                </a:highlight>
              </a:rPr>
              <a:t>4 </a:t>
            </a:r>
            <a:r>
              <a:rPr lang="en-US" sz="2600" b="0" i="0" dirty="0">
                <a:solidFill>
                  <a:srgbClr val="000000"/>
                </a:solidFill>
                <a:effectLst/>
                <a:highlight>
                  <a:srgbClr val="FFFFFF"/>
                </a:highlight>
              </a:rPr>
              <a:t>So I, the prisoner for the Lord, appeal to you to live a life worthy of the calling to which you have been called </a:t>
            </a:r>
            <a:r>
              <a:rPr lang="en-US" sz="2600" b="1" i="1" u="sng" dirty="0">
                <a:solidFill>
                  <a:srgbClr val="000000"/>
                </a:solidFill>
                <a:effectLst/>
                <a:highlight>
                  <a:srgbClr val="FFFFFF"/>
                </a:highlight>
              </a:rPr>
              <a:t>[that is, to live a life that exhibits godly character, moral courage, personal integrity, and mature behavior—a life that expresses gratitude to God for your salvation</a:t>
            </a:r>
            <a:r>
              <a:rPr lang="en-US" sz="2600" b="0" i="0" dirty="0">
                <a:solidFill>
                  <a:srgbClr val="000000"/>
                </a:solidFill>
                <a:effectLst/>
                <a:highlight>
                  <a:srgbClr val="FFFFFF"/>
                </a:highlight>
              </a:rPr>
              <a:t>], </a:t>
            </a:r>
            <a:r>
              <a:rPr lang="en-US" sz="2600" b="1" i="0" baseline="30000" dirty="0">
                <a:solidFill>
                  <a:srgbClr val="000000"/>
                </a:solidFill>
                <a:effectLst/>
                <a:highlight>
                  <a:srgbClr val="FFFFFF"/>
                </a:highlight>
              </a:rPr>
              <a:t>2 </a:t>
            </a:r>
            <a:r>
              <a:rPr lang="en-US" sz="2600" b="0" i="0" dirty="0">
                <a:solidFill>
                  <a:srgbClr val="000000"/>
                </a:solidFill>
                <a:effectLst/>
                <a:highlight>
                  <a:srgbClr val="FFFFFF"/>
                </a:highlight>
              </a:rPr>
              <a:t>with all humility [</a:t>
            </a:r>
            <a:r>
              <a:rPr lang="en-US" sz="2600" b="1" i="1" u="sng" dirty="0">
                <a:solidFill>
                  <a:srgbClr val="000000"/>
                </a:solidFill>
                <a:effectLst/>
                <a:highlight>
                  <a:srgbClr val="FFFFFF"/>
                </a:highlight>
              </a:rPr>
              <a:t>forsaking self-righteousness</a:t>
            </a:r>
            <a:r>
              <a:rPr lang="en-US" sz="2600" b="0" i="0" dirty="0">
                <a:solidFill>
                  <a:srgbClr val="000000"/>
                </a:solidFill>
                <a:effectLst/>
                <a:highlight>
                  <a:srgbClr val="FFFFFF"/>
                </a:highlight>
              </a:rPr>
              <a:t>], and gentleness [</a:t>
            </a:r>
            <a:r>
              <a:rPr lang="en-US" sz="2600" b="1" i="1" u="sng" dirty="0">
                <a:solidFill>
                  <a:srgbClr val="000000"/>
                </a:solidFill>
                <a:effectLst/>
                <a:highlight>
                  <a:srgbClr val="FFFFFF"/>
                </a:highlight>
              </a:rPr>
              <a:t>maintaining self-control</a:t>
            </a:r>
            <a:r>
              <a:rPr lang="en-US" sz="2600" b="0" i="0" dirty="0">
                <a:solidFill>
                  <a:srgbClr val="000000"/>
                </a:solidFill>
                <a:effectLst/>
                <a:highlight>
                  <a:srgbClr val="FFFFFF"/>
                </a:highlight>
              </a:rPr>
              <a:t>], with patience, bearing with one another </a:t>
            </a:r>
            <a:r>
              <a:rPr lang="en-US" sz="2600" b="0" i="0" baseline="30000" dirty="0">
                <a:solidFill>
                  <a:srgbClr val="000000"/>
                </a:solidFill>
                <a:effectLst/>
                <a:highlight>
                  <a:srgbClr val="FFFFFF"/>
                </a:highlight>
              </a:rPr>
              <a:t>[</a:t>
            </a:r>
            <a:r>
              <a:rPr lang="en-US" sz="2600" b="0" i="0" baseline="30000" dirty="0">
                <a:solidFill>
                  <a:srgbClr val="4A4A4A"/>
                </a:solidFill>
                <a:effectLst/>
                <a:highlight>
                  <a:srgbClr val="FFFFFF"/>
                </a:highlight>
                <a:hlinkClick r:id="rId2" tooltip="See footnote a"/>
              </a:rPr>
              <a:t>a</a:t>
            </a:r>
            <a:r>
              <a:rPr lang="en-US" sz="2600" b="0" i="0" baseline="30000" dirty="0">
                <a:solidFill>
                  <a:srgbClr val="000000"/>
                </a:solidFill>
                <a:effectLst/>
                <a:highlight>
                  <a:srgbClr val="FFFFFF"/>
                </a:highlight>
              </a:rPr>
              <a:t>]</a:t>
            </a:r>
            <a:r>
              <a:rPr lang="en-US" sz="2600" b="0" i="0" dirty="0">
                <a:solidFill>
                  <a:srgbClr val="000000"/>
                </a:solidFill>
                <a:effectLst/>
                <a:highlight>
                  <a:srgbClr val="FFFFFF"/>
                </a:highlight>
              </a:rPr>
              <a:t>in [</a:t>
            </a:r>
            <a:r>
              <a:rPr lang="en-US" sz="2600" b="1" i="1" u="sng" dirty="0">
                <a:solidFill>
                  <a:srgbClr val="000000"/>
                </a:solidFill>
                <a:effectLst/>
                <a:highlight>
                  <a:srgbClr val="FFFFFF"/>
                </a:highlight>
              </a:rPr>
              <a:t>unselfish</a:t>
            </a:r>
            <a:r>
              <a:rPr lang="en-US" sz="2600" b="0" i="0" dirty="0">
                <a:solidFill>
                  <a:srgbClr val="000000"/>
                </a:solidFill>
                <a:effectLst/>
                <a:highlight>
                  <a:srgbClr val="FFFFFF"/>
                </a:highlight>
              </a:rPr>
              <a:t>] love. </a:t>
            </a:r>
            <a:r>
              <a:rPr lang="en-US" sz="2600" b="1" i="0" baseline="30000" dirty="0">
                <a:solidFill>
                  <a:srgbClr val="000000"/>
                </a:solidFill>
                <a:effectLst/>
                <a:highlight>
                  <a:srgbClr val="FFFFFF"/>
                </a:highlight>
              </a:rPr>
              <a:t>3 </a:t>
            </a:r>
            <a:r>
              <a:rPr lang="en-US" sz="2600" b="0" i="0" dirty="0">
                <a:solidFill>
                  <a:srgbClr val="000000"/>
                </a:solidFill>
                <a:effectLst/>
                <a:highlight>
                  <a:srgbClr val="FFFFFF"/>
                </a:highlight>
              </a:rPr>
              <a:t>Make every effort to keep the oneness of the Spirit in the bond of peace [</a:t>
            </a:r>
            <a:r>
              <a:rPr lang="en-US" sz="2600" b="1" i="1" u="sng" dirty="0">
                <a:solidFill>
                  <a:srgbClr val="000000"/>
                </a:solidFill>
                <a:effectLst/>
                <a:highlight>
                  <a:srgbClr val="FFFFFF"/>
                </a:highlight>
              </a:rPr>
              <a:t>each individual working together to make the whole successful]</a:t>
            </a:r>
            <a:r>
              <a:rPr lang="en-US" sz="2600" b="0" i="0" dirty="0">
                <a:solidFill>
                  <a:srgbClr val="000000"/>
                </a:solidFill>
                <a:effectLst/>
                <a:highlight>
                  <a:srgbClr val="FFFFFF"/>
                </a:highlight>
              </a:rPr>
              <a:t>. </a:t>
            </a:r>
            <a:r>
              <a:rPr lang="en-US" sz="2600" b="1" i="0" baseline="30000" dirty="0">
                <a:solidFill>
                  <a:srgbClr val="000000"/>
                </a:solidFill>
                <a:effectLst/>
                <a:highlight>
                  <a:srgbClr val="FFFFFF"/>
                </a:highlight>
              </a:rPr>
              <a:t>4 </a:t>
            </a:r>
            <a:r>
              <a:rPr lang="en-US" sz="2600" b="0" i="1" dirty="0">
                <a:solidFill>
                  <a:srgbClr val="000000"/>
                </a:solidFill>
                <a:effectLst/>
                <a:highlight>
                  <a:srgbClr val="FFFFFF"/>
                </a:highlight>
              </a:rPr>
              <a:t>There is</a:t>
            </a:r>
            <a:r>
              <a:rPr lang="en-US" sz="2600" b="0" i="0" dirty="0">
                <a:solidFill>
                  <a:srgbClr val="000000"/>
                </a:solidFill>
                <a:effectLst/>
                <a:highlight>
                  <a:srgbClr val="FFFFFF"/>
                </a:highlight>
              </a:rPr>
              <a:t> one body [of believers] and one Spirit—just as you were called to one hope when called [</a:t>
            </a:r>
            <a:r>
              <a:rPr lang="en-US" sz="2600" b="1" i="1" u="sng" dirty="0">
                <a:solidFill>
                  <a:srgbClr val="000000"/>
                </a:solidFill>
                <a:effectLst/>
                <a:highlight>
                  <a:srgbClr val="FFFFFF"/>
                </a:highlight>
              </a:rPr>
              <a:t>to salvation</a:t>
            </a:r>
            <a:r>
              <a:rPr lang="en-US" sz="2600" b="0" i="0" dirty="0">
                <a:solidFill>
                  <a:srgbClr val="000000"/>
                </a:solidFill>
                <a:effectLst/>
                <a:highlight>
                  <a:srgbClr val="FFFFFF"/>
                </a:highlight>
              </a:rPr>
              <a:t>]— </a:t>
            </a:r>
            <a:r>
              <a:rPr lang="en-US" sz="2600" b="1" i="0" baseline="30000" dirty="0">
                <a:solidFill>
                  <a:srgbClr val="000000"/>
                </a:solidFill>
                <a:effectLst/>
                <a:highlight>
                  <a:srgbClr val="FFFFFF"/>
                </a:highlight>
              </a:rPr>
              <a:t>5 </a:t>
            </a:r>
            <a:r>
              <a:rPr lang="en-US" sz="2600" b="0" i="0" dirty="0">
                <a:solidFill>
                  <a:srgbClr val="000000"/>
                </a:solidFill>
                <a:effectLst/>
                <a:highlight>
                  <a:srgbClr val="FFFFFF"/>
                </a:highlight>
              </a:rPr>
              <a:t>one Lord, one faith, one baptism, </a:t>
            </a:r>
            <a:r>
              <a:rPr lang="en-US" sz="2600" b="1" i="0" baseline="30000" dirty="0">
                <a:solidFill>
                  <a:srgbClr val="000000"/>
                </a:solidFill>
                <a:effectLst/>
                <a:highlight>
                  <a:srgbClr val="FFFFFF"/>
                </a:highlight>
              </a:rPr>
              <a:t>6 </a:t>
            </a:r>
            <a:r>
              <a:rPr lang="en-US" sz="2600" b="0" i="0" dirty="0">
                <a:solidFill>
                  <a:srgbClr val="000000"/>
                </a:solidFill>
                <a:effectLst/>
                <a:highlight>
                  <a:srgbClr val="FFFFFF"/>
                </a:highlight>
              </a:rPr>
              <a:t>one God and Father of us all who is [</a:t>
            </a:r>
            <a:r>
              <a:rPr lang="en-US" sz="2600" b="1" i="1" u="sng" dirty="0">
                <a:solidFill>
                  <a:srgbClr val="000000"/>
                </a:solidFill>
                <a:effectLst/>
                <a:highlight>
                  <a:srgbClr val="FFFFFF"/>
                </a:highlight>
              </a:rPr>
              <a:t>sovereign</a:t>
            </a:r>
            <a:r>
              <a:rPr lang="en-US" sz="2600" b="0" i="0" dirty="0">
                <a:solidFill>
                  <a:srgbClr val="000000"/>
                </a:solidFill>
                <a:effectLst/>
                <a:highlight>
                  <a:srgbClr val="FFFFFF"/>
                </a:highlight>
              </a:rPr>
              <a:t>] over all and [</a:t>
            </a:r>
            <a:r>
              <a:rPr lang="en-US" sz="2600" b="1" i="1" dirty="0">
                <a:solidFill>
                  <a:srgbClr val="000000"/>
                </a:solidFill>
                <a:effectLst/>
                <a:highlight>
                  <a:srgbClr val="FFFFFF"/>
                </a:highlight>
              </a:rPr>
              <a:t>working</a:t>
            </a:r>
            <a:r>
              <a:rPr lang="en-US" sz="2600" b="0" i="0" dirty="0">
                <a:solidFill>
                  <a:srgbClr val="000000"/>
                </a:solidFill>
                <a:effectLst/>
                <a:highlight>
                  <a:srgbClr val="FFFFFF"/>
                </a:highlight>
              </a:rPr>
              <a:t>] through all and [</a:t>
            </a:r>
            <a:r>
              <a:rPr lang="en-US" sz="2600" b="1" i="1" u="sng" dirty="0">
                <a:solidFill>
                  <a:srgbClr val="000000"/>
                </a:solidFill>
                <a:effectLst/>
                <a:highlight>
                  <a:srgbClr val="FFFFFF"/>
                </a:highlight>
              </a:rPr>
              <a:t>living</a:t>
            </a:r>
            <a:r>
              <a:rPr lang="en-US" sz="2600" b="0" i="0" dirty="0">
                <a:solidFill>
                  <a:srgbClr val="000000"/>
                </a:solidFill>
                <a:effectLst/>
                <a:highlight>
                  <a:srgbClr val="FFFFFF"/>
                </a:highlight>
              </a:rPr>
              <a:t>] in all.</a:t>
            </a:r>
            <a:endParaRPr lang="en-US" sz="2600" dirty="0"/>
          </a:p>
        </p:txBody>
      </p:sp>
    </p:spTree>
    <p:extLst>
      <p:ext uri="{BB962C8B-B14F-4D97-AF65-F5344CB8AC3E}">
        <p14:creationId xmlns:p14="http://schemas.microsoft.com/office/powerpoint/2010/main" val="3077821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Integral</Template>
  <TotalTime>11404</TotalTime>
  <Words>2069</Words>
  <Application>Microsoft Office PowerPoint</Application>
  <PresentationFormat>Widescreen</PresentationFormat>
  <Paragraphs>179</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Arial</vt:lpstr>
      <vt:lpstr>Tw Cen MT</vt:lpstr>
      <vt:lpstr>Tw Cen MT Condensed</vt:lpstr>
      <vt:lpstr>Wingdings 3</vt:lpstr>
      <vt:lpstr>Integral</vt:lpstr>
      <vt:lpstr>Ephesians 4:1-6 Session 5; Day’s 1-2</vt:lpstr>
      <vt:lpstr>Prayer Requests</vt:lpstr>
      <vt:lpstr>Housekeeping of upcoming events</vt:lpstr>
      <vt:lpstr>Review of Chapters 1-3</vt:lpstr>
      <vt:lpstr>Abiding in Christ</vt:lpstr>
      <vt:lpstr>Abiding in Christ</vt:lpstr>
      <vt:lpstr>Abide in Christ</vt:lpstr>
      <vt:lpstr>Ephesians 4:1-6 Unity &amp; diversity in the Body of Christ (ESV Version)</vt:lpstr>
      <vt:lpstr>Ephesians 4:1-6 Unity &amp; diversity in the Body of Christ (Amplified version)</vt:lpstr>
      <vt:lpstr>Ephesians 4:1-6 Unity &amp; diversity in the Body of Christ</vt:lpstr>
      <vt:lpstr>Ephesians 4:1-6</vt:lpstr>
      <vt:lpstr>Unity and Love</vt:lpstr>
      <vt:lpstr>PowerPoint Presentation</vt:lpstr>
      <vt:lpstr>Unity and love</vt:lpstr>
      <vt:lpstr>Unity and love</vt:lpstr>
      <vt:lpstr>Unity and love</vt:lpstr>
      <vt:lpstr>Unity and love</vt:lpstr>
      <vt:lpstr>Unity and Love</vt:lpstr>
      <vt:lpstr>Application and 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 4:1-6 Session 5; Day’s 1-2</dc:title>
  <dc:creator>Eleisha Garland</dc:creator>
  <cp:lastModifiedBy>Kelley Worthy</cp:lastModifiedBy>
  <cp:revision>2</cp:revision>
  <cp:lastPrinted>2024-10-02T19:52:26Z</cp:lastPrinted>
  <dcterms:created xsi:type="dcterms:W3CDTF">2024-10-02T17:36:54Z</dcterms:created>
  <dcterms:modified xsi:type="dcterms:W3CDTF">2024-10-17T15:05:09Z</dcterms:modified>
</cp:coreProperties>
</file>